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Audiowide"/>
      <p:regular r:id="rId28"/>
    </p:embeddedFont>
    <p:embeddedFont>
      <p:font typeface="Mulish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jKd2h2GXAmm9fO6kXsLEYnzCeA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Audiowide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ulish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ulish-italic.fntdata"/><Relationship Id="rId30" Type="http://schemas.openxmlformats.org/officeDocument/2006/relationships/font" Target="fonts/Mulish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Mulish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7" name="Google Shape;9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eb8c244e0a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eb8c244e0a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1eb8c244e0a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1eb8c244e0a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1eb8c244e0a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1eb8c244e0a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1eb8c244e0a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1eb8c244e0a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1eb8c244e0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1eb8c244e0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1eb8c244e0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1eb8c244e0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1eb8c244e0a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1eb8c244e0a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1eb8c244e0a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1eb8c244e0a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1eb8c244e0a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1eb8c244e0a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eb8c244e0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1eb8c244e0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1eb8c244e0a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1eb8c244e0a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1eb8c244e0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1eb8c244e0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eb8c244e0a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eb8c244e0a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1eb8c244e0a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1eb8c244e0a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eb8c244e0a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eb8c244e0a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1eb8c244e0a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1eb8c244e0a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Clancy en difernetes episodios utiliza distintos skins al visitar los mundos del simulador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1eb8c244e0a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1eb8c244e0a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Clancy en difernetes episodios utiliza distintos skins al visitar los mundos del simulador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1eb8c244e0a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1eb8c244e0a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Clancy en difernetes episodios utiliza distintos skins al visitar los mundos del simulador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1eb8c244e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1eb8c244e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eb8c244e0a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eb8c244e0a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1eb8c244e0a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1eb8c244e0a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1eb8c244e0a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1eb8c244e0a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2"/>
          <p:cNvSpPr txBox="1"/>
          <p:nvPr>
            <p:ph type="ctrTitle"/>
          </p:nvPr>
        </p:nvSpPr>
        <p:spPr>
          <a:xfrm>
            <a:off x="2311075" y="1113200"/>
            <a:ext cx="4521900" cy="246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42"/>
          <p:cNvSpPr txBox="1"/>
          <p:nvPr>
            <p:ph idx="1" type="subTitle"/>
          </p:nvPr>
        </p:nvSpPr>
        <p:spPr>
          <a:xfrm>
            <a:off x="3377200" y="3670825"/>
            <a:ext cx="23898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42"/>
          <p:cNvGrpSpPr/>
          <p:nvPr/>
        </p:nvGrpSpPr>
        <p:grpSpPr>
          <a:xfrm rot="-2700000">
            <a:off x="-673410" y="12431"/>
            <a:ext cx="3575948" cy="7537693"/>
            <a:chOff x="1065400" y="-98775"/>
            <a:chExt cx="2453500" cy="5171700"/>
          </a:xfrm>
        </p:grpSpPr>
        <p:sp>
          <p:nvSpPr>
            <p:cNvPr id="12" name="Google Shape;12;p4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42"/>
          <p:cNvGrpSpPr/>
          <p:nvPr/>
        </p:nvGrpSpPr>
        <p:grpSpPr>
          <a:xfrm rot="-2700000">
            <a:off x="6147878" y="-2436887"/>
            <a:ext cx="3575948" cy="7537693"/>
            <a:chOff x="1065400" y="-98775"/>
            <a:chExt cx="2453500" cy="5171700"/>
          </a:xfrm>
        </p:grpSpPr>
        <p:sp>
          <p:nvSpPr>
            <p:cNvPr id="29" name="Google Shape;29;p4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42"/>
          <p:cNvSpPr/>
          <p:nvPr/>
        </p:nvSpPr>
        <p:spPr>
          <a:xfrm>
            <a:off x="7500100" y="401815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2"/>
          <p:cNvSpPr/>
          <p:nvPr/>
        </p:nvSpPr>
        <p:spPr>
          <a:xfrm>
            <a:off x="-237625" y="4304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2"/>
          <p:cNvSpPr/>
          <p:nvPr/>
        </p:nvSpPr>
        <p:spPr>
          <a:xfrm>
            <a:off x="8456300" y="42988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42"/>
          <p:cNvSpPr/>
          <p:nvPr/>
        </p:nvSpPr>
        <p:spPr>
          <a:xfrm>
            <a:off x="6757150" y="2341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idx="1" type="subTitle"/>
          </p:nvPr>
        </p:nvSpPr>
        <p:spPr>
          <a:xfrm>
            <a:off x="722375" y="1258825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8" name="Google Shape;458;p51"/>
          <p:cNvSpPr txBox="1"/>
          <p:nvPr>
            <p:ph type="title"/>
          </p:nvPr>
        </p:nvSpPr>
        <p:spPr>
          <a:xfrm>
            <a:off x="722600" y="724975"/>
            <a:ext cx="39957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9" name="Google Shape;459;p51"/>
          <p:cNvSpPr txBox="1"/>
          <p:nvPr>
            <p:ph idx="2" type="subTitle"/>
          </p:nvPr>
        </p:nvSpPr>
        <p:spPr>
          <a:xfrm>
            <a:off x="2574150" y="2658825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0" name="Google Shape;460;p51"/>
          <p:cNvSpPr txBox="1"/>
          <p:nvPr>
            <p:ph idx="3" type="title"/>
          </p:nvPr>
        </p:nvSpPr>
        <p:spPr>
          <a:xfrm>
            <a:off x="2574375" y="2124825"/>
            <a:ext cx="39957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1" name="Google Shape;461;p51"/>
          <p:cNvSpPr txBox="1"/>
          <p:nvPr>
            <p:ph idx="4" type="subTitle"/>
          </p:nvPr>
        </p:nvSpPr>
        <p:spPr>
          <a:xfrm>
            <a:off x="4425700" y="4058825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2" name="Google Shape;462;p51"/>
          <p:cNvSpPr txBox="1"/>
          <p:nvPr>
            <p:ph idx="5" type="title"/>
          </p:nvPr>
        </p:nvSpPr>
        <p:spPr>
          <a:xfrm>
            <a:off x="4425925" y="3524825"/>
            <a:ext cx="39957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63" name="Google Shape;463;p51"/>
          <p:cNvGrpSpPr/>
          <p:nvPr/>
        </p:nvGrpSpPr>
        <p:grpSpPr>
          <a:xfrm rot="-2700000">
            <a:off x="-1226810" y="469831"/>
            <a:ext cx="3575948" cy="7537693"/>
            <a:chOff x="1065400" y="-98775"/>
            <a:chExt cx="2453500" cy="5171700"/>
          </a:xfrm>
        </p:grpSpPr>
        <p:sp>
          <p:nvSpPr>
            <p:cNvPr id="464" name="Google Shape;464;p51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1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1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1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1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1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1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1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1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1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1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1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1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1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1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0" name="Google Shape;480;p51"/>
          <p:cNvGrpSpPr/>
          <p:nvPr/>
        </p:nvGrpSpPr>
        <p:grpSpPr>
          <a:xfrm rot="-2700000">
            <a:off x="6859603" y="-2738774"/>
            <a:ext cx="3575948" cy="7537693"/>
            <a:chOff x="1065400" y="-98775"/>
            <a:chExt cx="2453500" cy="5171700"/>
          </a:xfrm>
        </p:grpSpPr>
        <p:sp>
          <p:nvSpPr>
            <p:cNvPr id="481" name="Google Shape;481;p51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1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1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51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1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1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1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1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1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1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1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1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1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1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7" name="Google Shape;497;p51"/>
          <p:cNvSpPr/>
          <p:nvPr/>
        </p:nvSpPr>
        <p:spPr>
          <a:xfrm>
            <a:off x="8345200" y="13351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/>
          <p:nvPr/>
        </p:nvSpPr>
        <p:spPr>
          <a:xfrm>
            <a:off x="961863" y="1046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51"/>
          <p:cNvSpPr/>
          <p:nvPr/>
        </p:nvSpPr>
        <p:spPr>
          <a:xfrm>
            <a:off x="7785800" y="46592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1"/>
          <p:cNvSpPr/>
          <p:nvPr/>
        </p:nvSpPr>
        <p:spPr>
          <a:xfrm>
            <a:off x="2575275" y="46592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2"/>
          <p:cNvSpPr txBox="1"/>
          <p:nvPr>
            <p:ph hasCustomPrompt="1" type="title"/>
          </p:nvPr>
        </p:nvSpPr>
        <p:spPr>
          <a:xfrm>
            <a:off x="1531036" y="1770975"/>
            <a:ext cx="60819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3" name="Google Shape;503;p52"/>
          <p:cNvSpPr txBox="1"/>
          <p:nvPr>
            <p:ph idx="1" type="subTitle"/>
          </p:nvPr>
        </p:nvSpPr>
        <p:spPr>
          <a:xfrm>
            <a:off x="1531000" y="2914425"/>
            <a:ext cx="60819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04" name="Google Shape;504;p52"/>
          <p:cNvGrpSpPr/>
          <p:nvPr/>
        </p:nvGrpSpPr>
        <p:grpSpPr>
          <a:xfrm flipH="1" rot="2700000">
            <a:off x="7653128" y="745656"/>
            <a:ext cx="3575948" cy="7537693"/>
            <a:chOff x="1065400" y="-98775"/>
            <a:chExt cx="2453500" cy="5171700"/>
          </a:xfrm>
        </p:grpSpPr>
        <p:sp>
          <p:nvSpPr>
            <p:cNvPr id="505" name="Google Shape;505;p5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5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5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1" name="Google Shape;521;p52"/>
          <p:cNvGrpSpPr/>
          <p:nvPr/>
        </p:nvGrpSpPr>
        <p:grpSpPr>
          <a:xfrm flipH="1" rot="2700000">
            <a:off x="-1517335" y="-3556799"/>
            <a:ext cx="3575948" cy="7537693"/>
            <a:chOff x="1065400" y="-98775"/>
            <a:chExt cx="2453500" cy="5171700"/>
          </a:xfrm>
        </p:grpSpPr>
        <p:sp>
          <p:nvSpPr>
            <p:cNvPr id="522" name="Google Shape;522;p5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8" name="Google Shape;538;p52"/>
          <p:cNvSpPr/>
          <p:nvPr/>
        </p:nvSpPr>
        <p:spPr>
          <a:xfrm>
            <a:off x="1130075" y="24782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52"/>
          <p:cNvSpPr/>
          <p:nvPr/>
        </p:nvSpPr>
        <p:spPr>
          <a:xfrm>
            <a:off x="8273750" y="28302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52"/>
          <p:cNvSpPr/>
          <p:nvPr/>
        </p:nvSpPr>
        <p:spPr>
          <a:xfrm>
            <a:off x="7840500" y="263225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52"/>
          <p:cNvSpPr/>
          <p:nvPr/>
        </p:nvSpPr>
        <p:spPr>
          <a:xfrm>
            <a:off x="6556425" y="3010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52"/>
          <p:cNvSpPr/>
          <p:nvPr/>
        </p:nvSpPr>
        <p:spPr>
          <a:xfrm>
            <a:off x="8235700" y="4305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52"/>
          <p:cNvSpPr/>
          <p:nvPr/>
        </p:nvSpPr>
        <p:spPr>
          <a:xfrm>
            <a:off x="-294350" y="37781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52"/>
          <p:cNvSpPr/>
          <p:nvPr/>
        </p:nvSpPr>
        <p:spPr>
          <a:xfrm>
            <a:off x="322225" y="42323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52"/>
          <p:cNvSpPr/>
          <p:nvPr/>
        </p:nvSpPr>
        <p:spPr>
          <a:xfrm>
            <a:off x="227875" y="11004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52"/>
          <p:cNvSpPr/>
          <p:nvPr/>
        </p:nvSpPr>
        <p:spPr>
          <a:xfrm>
            <a:off x="8379450" y="4361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52"/>
          <p:cNvSpPr/>
          <p:nvPr/>
        </p:nvSpPr>
        <p:spPr>
          <a:xfrm>
            <a:off x="4725150" y="47050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53"/>
          <p:cNvGrpSpPr/>
          <p:nvPr/>
        </p:nvGrpSpPr>
        <p:grpSpPr>
          <a:xfrm flipH="1" rot="-8100000">
            <a:off x="-1153471" y="-2280827"/>
            <a:ext cx="2453476" cy="5171650"/>
            <a:chOff x="1065400" y="-98775"/>
            <a:chExt cx="2453500" cy="5171700"/>
          </a:xfrm>
        </p:grpSpPr>
        <p:sp>
          <p:nvSpPr>
            <p:cNvPr id="550" name="Google Shape;550;p53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3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3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3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3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3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3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3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3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3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3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3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3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53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53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3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6" name="Google Shape;566;p53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7" name="Google Shape;567;p53"/>
          <p:cNvSpPr/>
          <p:nvPr/>
        </p:nvSpPr>
        <p:spPr>
          <a:xfrm>
            <a:off x="8716775" y="23562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53"/>
          <p:cNvSpPr/>
          <p:nvPr/>
        </p:nvSpPr>
        <p:spPr>
          <a:xfrm>
            <a:off x="345900" y="33202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53"/>
          <p:cNvSpPr/>
          <p:nvPr/>
        </p:nvSpPr>
        <p:spPr>
          <a:xfrm>
            <a:off x="-370300" y="4584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53"/>
          <p:cNvSpPr/>
          <p:nvPr/>
        </p:nvSpPr>
        <p:spPr>
          <a:xfrm>
            <a:off x="6620675" y="-30972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53"/>
          <p:cNvSpPr/>
          <p:nvPr/>
        </p:nvSpPr>
        <p:spPr>
          <a:xfrm>
            <a:off x="776500" y="46040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53"/>
          <p:cNvSpPr/>
          <p:nvPr/>
        </p:nvSpPr>
        <p:spPr>
          <a:xfrm>
            <a:off x="6895200" y="46040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53"/>
          <p:cNvSpPr/>
          <p:nvPr/>
        </p:nvSpPr>
        <p:spPr>
          <a:xfrm>
            <a:off x="7701475" y="47866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53"/>
          <p:cNvSpPr/>
          <p:nvPr/>
        </p:nvSpPr>
        <p:spPr>
          <a:xfrm>
            <a:off x="5398050" y="46563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53"/>
          <p:cNvSpPr/>
          <p:nvPr/>
        </p:nvSpPr>
        <p:spPr>
          <a:xfrm>
            <a:off x="105400" y="6069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54"/>
          <p:cNvGrpSpPr/>
          <p:nvPr/>
        </p:nvGrpSpPr>
        <p:grpSpPr>
          <a:xfrm flipH="1" rot="8100000">
            <a:off x="8036054" y="-1983977"/>
            <a:ext cx="2453476" cy="5171650"/>
            <a:chOff x="1065400" y="-98775"/>
            <a:chExt cx="2453500" cy="5171700"/>
          </a:xfrm>
        </p:grpSpPr>
        <p:sp>
          <p:nvSpPr>
            <p:cNvPr id="578" name="Google Shape;578;p54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4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4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54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54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4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4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4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4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4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54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4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4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4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4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4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4" name="Google Shape;594;p54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5" name="Google Shape;595;p54"/>
          <p:cNvSpPr/>
          <p:nvPr/>
        </p:nvSpPr>
        <p:spPr>
          <a:xfrm>
            <a:off x="8636975" y="32977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54"/>
          <p:cNvSpPr/>
          <p:nvPr/>
        </p:nvSpPr>
        <p:spPr>
          <a:xfrm>
            <a:off x="266125" y="806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54"/>
          <p:cNvSpPr/>
          <p:nvPr/>
        </p:nvSpPr>
        <p:spPr>
          <a:xfrm>
            <a:off x="3459625" y="-5989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54"/>
          <p:cNvSpPr/>
          <p:nvPr/>
        </p:nvSpPr>
        <p:spPr>
          <a:xfrm>
            <a:off x="1265225" y="474042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54"/>
          <p:cNvSpPr/>
          <p:nvPr/>
        </p:nvSpPr>
        <p:spPr>
          <a:xfrm>
            <a:off x="8851300" y="5395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54"/>
          <p:cNvSpPr/>
          <p:nvPr/>
        </p:nvSpPr>
        <p:spPr>
          <a:xfrm>
            <a:off x="-811775" y="16174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54"/>
          <p:cNvSpPr/>
          <p:nvPr/>
        </p:nvSpPr>
        <p:spPr>
          <a:xfrm>
            <a:off x="121375" y="20511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54"/>
          <p:cNvSpPr/>
          <p:nvPr/>
        </p:nvSpPr>
        <p:spPr>
          <a:xfrm>
            <a:off x="3355400" y="46723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54"/>
          <p:cNvSpPr/>
          <p:nvPr/>
        </p:nvSpPr>
        <p:spPr>
          <a:xfrm>
            <a:off x="3568275" y="-11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55"/>
          <p:cNvGrpSpPr/>
          <p:nvPr/>
        </p:nvGrpSpPr>
        <p:grpSpPr>
          <a:xfrm rot="-2700000">
            <a:off x="7386953" y="-3327024"/>
            <a:ext cx="3575948" cy="7537693"/>
            <a:chOff x="1065400" y="-98775"/>
            <a:chExt cx="2453500" cy="5171700"/>
          </a:xfrm>
        </p:grpSpPr>
        <p:sp>
          <p:nvSpPr>
            <p:cNvPr id="606" name="Google Shape;606;p55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5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5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55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5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5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55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5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5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5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5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5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5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5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5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5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" name="Google Shape;622;p55"/>
          <p:cNvGrpSpPr/>
          <p:nvPr/>
        </p:nvGrpSpPr>
        <p:grpSpPr>
          <a:xfrm>
            <a:off x="1120513" y="-356740"/>
            <a:ext cx="6877760" cy="6864889"/>
            <a:chOff x="2270056" y="308923"/>
            <a:chExt cx="4603896" cy="4595280"/>
          </a:xfrm>
        </p:grpSpPr>
        <p:grpSp>
          <p:nvGrpSpPr>
            <p:cNvPr id="623" name="Google Shape;623;p55"/>
            <p:cNvGrpSpPr/>
            <p:nvPr/>
          </p:nvGrpSpPr>
          <p:grpSpPr>
            <a:xfrm>
              <a:off x="2270056" y="308923"/>
              <a:ext cx="4603896" cy="4595280"/>
              <a:chOff x="1172350" y="230725"/>
              <a:chExt cx="5263400" cy="5253550"/>
            </a:xfrm>
          </p:grpSpPr>
          <p:sp>
            <p:nvSpPr>
              <p:cNvPr id="624" name="Google Shape;624;p55"/>
              <p:cNvSpPr/>
              <p:nvPr/>
            </p:nvSpPr>
            <p:spPr>
              <a:xfrm>
                <a:off x="1172350" y="230725"/>
                <a:ext cx="5263400" cy="5253550"/>
              </a:xfrm>
              <a:custGeom>
                <a:rect b="b" l="l" r="r" t="t"/>
                <a:pathLst>
                  <a:path extrusionOk="0" fill="none" h="210142" w="210536">
                    <a:moveTo>
                      <a:pt x="210535" y="105079"/>
                    </a:moveTo>
                    <a:cubicBezTo>
                      <a:pt x="210535" y="108726"/>
                      <a:pt x="206247" y="112111"/>
                      <a:pt x="205886" y="115659"/>
                    </a:cubicBezTo>
                    <a:cubicBezTo>
                      <a:pt x="205508" y="119274"/>
                      <a:pt x="209007" y="123463"/>
                      <a:pt x="208268" y="126962"/>
                    </a:cubicBezTo>
                    <a:cubicBezTo>
                      <a:pt x="207512" y="130511"/>
                      <a:pt x="202617" y="132943"/>
                      <a:pt x="201516" y="136343"/>
                    </a:cubicBezTo>
                    <a:cubicBezTo>
                      <a:pt x="200382" y="139793"/>
                      <a:pt x="202929" y="144623"/>
                      <a:pt x="201467" y="147893"/>
                    </a:cubicBezTo>
                    <a:cubicBezTo>
                      <a:pt x="199988" y="151195"/>
                      <a:pt x="194698" y="152542"/>
                      <a:pt x="192891" y="155664"/>
                    </a:cubicBezTo>
                    <a:cubicBezTo>
                      <a:pt x="191084" y="158785"/>
                      <a:pt x="192562" y="164042"/>
                      <a:pt x="190443" y="166950"/>
                    </a:cubicBezTo>
                    <a:cubicBezTo>
                      <a:pt x="188324" y="169875"/>
                      <a:pt x="182853" y="170088"/>
                      <a:pt x="180454" y="172766"/>
                    </a:cubicBezTo>
                    <a:cubicBezTo>
                      <a:pt x="178039" y="175444"/>
                      <a:pt x="178384" y="180882"/>
                      <a:pt x="175706" y="183297"/>
                    </a:cubicBezTo>
                    <a:cubicBezTo>
                      <a:pt x="173028" y="185712"/>
                      <a:pt x="167656" y="184792"/>
                      <a:pt x="164732" y="186928"/>
                    </a:cubicBezTo>
                    <a:cubicBezTo>
                      <a:pt x="161824" y="189031"/>
                      <a:pt x="161035" y="194436"/>
                      <a:pt x="157914" y="196259"/>
                    </a:cubicBezTo>
                    <a:cubicBezTo>
                      <a:pt x="154809" y="198050"/>
                      <a:pt x="149732" y="196046"/>
                      <a:pt x="146430" y="197508"/>
                    </a:cubicBezTo>
                    <a:cubicBezTo>
                      <a:pt x="143144" y="198970"/>
                      <a:pt x="141255" y="204096"/>
                      <a:pt x="137805" y="205213"/>
                    </a:cubicBezTo>
                    <a:cubicBezTo>
                      <a:pt x="134404" y="206314"/>
                      <a:pt x="129853" y="203291"/>
                      <a:pt x="126305" y="204047"/>
                    </a:cubicBezTo>
                    <a:cubicBezTo>
                      <a:pt x="122822" y="204786"/>
                      <a:pt x="119898" y="209402"/>
                      <a:pt x="116267" y="209764"/>
                    </a:cubicBezTo>
                    <a:cubicBezTo>
                      <a:pt x="112718" y="210142"/>
                      <a:pt x="108907" y="206232"/>
                      <a:pt x="105276" y="206232"/>
                    </a:cubicBezTo>
                    <a:cubicBezTo>
                      <a:pt x="101629" y="206232"/>
                      <a:pt x="97817" y="210142"/>
                      <a:pt x="94269" y="209764"/>
                    </a:cubicBezTo>
                    <a:cubicBezTo>
                      <a:pt x="90654" y="209402"/>
                      <a:pt x="87730" y="204786"/>
                      <a:pt x="84231" y="204047"/>
                    </a:cubicBezTo>
                    <a:cubicBezTo>
                      <a:pt x="80682" y="203291"/>
                      <a:pt x="76131" y="206314"/>
                      <a:pt x="72731" y="205213"/>
                    </a:cubicBezTo>
                    <a:cubicBezTo>
                      <a:pt x="69281" y="204096"/>
                      <a:pt x="67391" y="198970"/>
                      <a:pt x="64105" y="197508"/>
                    </a:cubicBezTo>
                    <a:cubicBezTo>
                      <a:pt x="60803" y="196046"/>
                      <a:pt x="55727" y="198050"/>
                      <a:pt x="52622" y="196259"/>
                    </a:cubicBezTo>
                    <a:cubicBezTo>
                      <a:pt x="49500" y="194436"/>
                      <a:pt x="48712" y="189031"/>
                      <a:pt x="45804" y="186928"/>
                    </a:cubicBezTo>
                    <a:cubicBezTo>
                      <a:pt x="42896" y="184792"/>
                      <a:pt x="37507" y="185712"/>
                      <a:pt x="34829" y="183297"/>
                    </a:cubicBezTo>
                    <a:cubicBezTo>
                      <a:pt x="32151" y="180882"/>
                      <a:pt x="32496" y="175444"/>
                      <a:pt x="30081" y="172766"/>
                    </a:cubicBezTo>
                    <a:cubicBezTo>
                      <a:pt x="27683" y="170088"/>
                      <a:pt x="22228" y="169858"/>
                      <a:pt x="20093" y="166950"/>
                    </a:cubicBezTo>
                    <a:cubicBezTo>
                      <a:pt x="17990" y="164042"/>
                      <a:pt x="19452" y="158785"/>
                      <a:pt x="17645" y="155664"/>
                    </a:cubicBezTo>
                    <a:cubicBezTo>
                      <a:pt x="15838" y="152542"/>
                      <a:pt x="10548" y="151195"/>
                      <a:pt x="9069" y="147893"/>
                    </a:cubicBezTo>
                    <a:cubicBezTo>
                      <a:pt x="7623" y="144623"/>
                      <a:pt x="10153" y="139793"/>
                      <a:pt x="9036" y="136343"/>
                    </a:cubicBezTo>
                    <a:cubicBezTo>
                      <a:pt x="7919" y="132943"/>
                      <a:pt x="3023" y="130511"/>
                      <a:pt x="2284" y="126962"/>
                    </a:cubicBezTo>
                    <a:cubicBezTo>
                      <a:pt x="1545" y="123463"/>
                      <a:pt x="5027" y="119274"/>
                      <a:pt x="4650" y="115659"/>
                    </a:cubicBezTo>
                    <a:cubicBezTo>
                      <a:pt x="4288" y="112111"/>
                      <a:pt x="0" y="108710"/>
                      <a:pt x="0" y="105079"/>
                    </a:cubicBezTo>
                    <a:cubicBezTo>
                      <a:pt x="0" y="101432"/>
                      <a:pt x="4288" y="98048"/>
                      <a:pt x="4650" y="94499"/>
                    </a:cubicBezTo>
                    <a:cubicBezTo>
                      <a:pt x="5027" y="90885"/>
                      <a:pt x="1545" y="86679"/>
                      <a:pt x="2284" y="83180"/>
                    </a:cubicBezTo>
                    <a:cubicBezTo>
                      <a:pt x="3023" y="79631"/>
                      <a:pt x="7919" y="77216"/>
                      <a:pt x="9036" y="73799"/>
                    </a:cubicBezTo>
                    <a:cubicBezTo>
                      <a:pt x="10153" y="70365"/>
                      <a:pt x="7623" y="65519"/>
                      <a:pt x="9069" y="62249"/>
                    </a:cubicBezTo>
                    <a:cubicBezTo>
                      <a:pt x="10548" y="58947"/>
                      <a:pt x="15838" y="57600"/>
                      <a:pt x="17645" y="54495"/>
                    </a:cubicBezTo>
                    <a:cubicBezTo>
                      <a:pt x="19452" y="51357"/>
                      <a:pt x="17973" y="46100"/>
                      <a:pt x="20093" y="43192"/>
                    </a:cubicBezTo>
                    <a:cubicBezTo>
                      <a:pt x="22228" y="40284"/>
                      <a:pt x="27683" y="40054"/>
                      <a:pt x="30081" y="37392"/>
                    </a:cubicBezTo>
                    <a:cubicBezTo>
                      <a:pt x="32496" y="34714"/>
                      <a:pt x="32151" y="29260"/>
                      <a:pt x="34829" y="26845"/>
                    </a:cubicBezTo>
                    <a:cubicBezTo>
                      <a:pt x="37507" y="24430"/>
                      <a:pt x="42879" y="25350"/>
                      <a:pt x="45804" y="23231"/>
                    </a:cubicBezTo>
                    <a:cubicBezTo>
                      <a:pt x="48712" y="21111"/>
                      <a:pt x="49500" y="15706"/>
                      <a:pt x="52622" y="13899"/>
                    </a:cubicBezTo>
                    <a:cubicBezTo>
                      <a:pt x="55727" y="12092"/>
                      <a:pt x="60803" y="14113"/>
                      <a:pt x="64105" y="12634"/>
                    </a:cubicBezTo>
                    <a:cubicBezTo>
                      <a:pt x="67391" y="11172"/>
                      <a:pt x="69281" y="6046"/>
                      <a:pt x="72731" y="4929"/>
                    </a:cubicBezTo>
                    <a:cubicBezTo>
                      <a:pt x="76131" y="3828"/>
                      <a:pt x="80682" y="6851"/>
                      <a:pt x="84231" y="6112"/>
                    </a:cubicBezTo>
                    <a:cubicBezTo>
                      <a:pt x="87730" y="5373"/>
                      <a:pt x="90654" y="756"/>
                      <a:pt x="94269" y="378"/>
                    </a:cubicBezTo>
                    <a:cubicBezTo>
                      <a:pt x="97817" y="17"/>
                      <a:pt x="101629" y="3910"/>
                      <a:pt x="105276" y="3910"/>
                    </a:cubicBezTo>
                    <a:cubicBezTo>
                      <a:pt x="108907" y="3910"/>
                      <a:pt x="112735" y="0"/>
                      <a:pt x="116283" y="378"/>
                    </a:cubicBezTo>
                    <a:cubicBezTo>
                      <a:pt x="119898" y="756"/>
                      <a:pt x="122822" y="5356"/>
                      <a:pt x="126321" y="6095"/>
                    </a:cubicBezTo>
                    <a:cubicBezTo>
                      <a:pt x="129870" y="6851"/>
                      <a:pt x="134404" y="3828"/>
                      <a:pt x="137805" y="4929"/>
                    </a:cubicBezTo>
                    <a:cubicBezTo>
                      <a:pt x="141255" y="6046"/>
                      <a:pt x="143161" y="11172"/>
                      <a:pt x="146430" y="12634"/>
                    </a:cubicBezTo>
                    <a:cubicBezTo>
                      <a:pt x="149732" y="14096"/>
                      <a:pt x="154809" y="12092"/>
                      <a:pt x="157914" y="13883"/>
                    </a:cubicBezTo>
                    <a:cubicBezTo>
                      <a:pt x="161035" y="15706"/>
                      <a:pt x="161824" y="21111"/>
                      <a:pt x="164732" y="23214"/>
                    </a:cubicBezTo>
                    <a:cubicBezTo>
                      <a:pt x="167656" y="25350"/>
                      <a:pt x="173045" y="24430"/>
                      <a:pt x="175706" y="26845"/>
                    </a:cubicBezTo>
                    <a:cubicBezTo>
                      <a:pt x="178384" y="29260"/>
                      <a:pt x="178039" y="34698"/>
                      <a:pt x="180454" y="37376"/>
                    </a:cubicBezTo>
                    <a:cubicBezTo>
                      <a:pt x="182869" y="40054"/>
                      <a:pt x="188324" y="40267"/>
                      <a:pt x="190443" y="43192"/>
                    </a:cubicBezTo>
                    <a:cubicBezTo>
                      <a:pt x="192562" y="46100"/>
                      <a:pt x="191084" y="51357"/>
                      <a:pt x="192907" y="54478"/>
                    </a:cubicBezTo>
                    <a:cubicBezTo>
                      <a:pt x="194698" y="57600"/>
                      <a:pt x="199988" y="58947"/>
                      <a:pt x="201467" y="62249"/>
                    </a:cubicBezTo>
                    <a:cubicBezTo>
                      <a:pt x="202929" y="65519"/>
                      <a:pt x="200399" y="70349"/>
                      <a:pt x="201516" y="73799"/>
                    </a:cubicBezTo>
                    <a:cubicBezTo>
                      <a:pt x="202617" y="77199"/>
                      <a:pt x="207512" y="79631"/>
                      <a:pt x="208268" y="83180"/>
                    </a:cubicBezTo>
                    <a:cubicBezTo>
                      <a:pt x="209007" y="86679"/>
                      <a:pt x="205508" y="90868"/>
                      <a:pt x="205886" y="94483"/>
                    </a:cubicBezTo>
                    <a:cubicBezTo>
                      <a:pt x="206264" y="98031"/>
                      <a:pt x="210535" y="101432"/>
                      <a:pt x="210535" y="1050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55"/>
              <p:cNvSpPr/>
              <p:nvPr/>
            </p:nvSpPr>
            <p:spPr>
              <a:xfrm>
                <a:off x="1240125" y="297250"/>
                <a:ext cx="5128675" cy="5118850"/>
              </a:xfrm>
              <a:custGeom>
                <a:rect b="b" l="l" r="r" t="t"/>
                <a:pathLst>
                  <a:path extrusionOk="0" fill="none" h="204754" w="205147">
                    <a:moveTo>
                      <a:pt x="205146" y="102385"/>
                    </a:moveTo>
                    <a:cubicBezTo>
                      <a:pt x="205146" y="105934"/>
                      <a:pt x="200973" y="109236"/>
                      <a:pt x="200612" y="112686"/>
                    </a:cubicBezTo>
                    <a:cubicBezTo>
                      <a:pt x="200251" y="116218"/>
                      <a:pt x="203651" y="120309"/>
                      <a:pt x="202929" y="123710"/>
                    </a:cubicBezTo>
                    <a:cubicBezTo>
                      <a:pt x="202189" y="127177"/>
                      <a:pt x="197425" y="129526"/>
                      <a:pt x="196341" y="132844"/>
                    </a:cubicBezTo>
                    <a:cubicBezTo>
                      <a:pt x="195256" y="136212"/>
                      <a:pt x="197721" y="140911"/>
                      <a:pt x="196291" y="144115"/>
                    </a:cubicBezTo>
                    <a:cubicBezTo>
                      <a:pt x="194862" y="147335"/>
                      <a:pt x="189703" y="148633"/>
                      <a:pt x="187945" y="151672"/>
                    </a:cubicBezTo>
                    <a:cubicBezTo>
                      <a:pt x="186188" y="154711"/>
                      <a:pt x="187617" y="159837"/>
                      <a:pt x="185563" y="162679"/>
                    </a:cubicBezTo>
                    <a:cubicBezTo>
                      <a:pt x="183493" y="165521"/>
                      <a:pt x="178170" y="165735"/>
                      <a:pt x="175821" y="168331"/>
                    </a:cubicBezTo>
                    <a:cubicBezTo>
                      <a:pt x="173472" y="170943"/>
                      <a:pt x="173817" y="176249"/>
                      <a:pt x="171205" y="178599"/>
                    </a:cubicBezTo>
                    <a:cubicBezTo>
                      <a:pt x="168592" y="180948"/>
                      <a:pt x="163352" y="180061"/>
                      <a:pt x="160509" y="182131"/>
                    </a:cubicBezTo>
                    <a:cubicBezTo>
                      <a:pt x="157684" y="184201"/>
                      <a:pt x="156911" y="189458"/>
                      <a:pt x="153872" y="191216"/>
                    </a:cubicBezTo>
                    <a:cubicBezTo>
                      <a:pt x="150833" y="192974"/>
                      <a:pt x="145888" y="191019"/>
                      <a:pt x="142668" y="192448"/>
                    </a:cubicBezTo>
                    <a:cubicBezTo>
                      <a:pt x="139481" y="193878"/>
                      <a:pt x="137624" y="198872"/>
                      <a:pt x="134273" y="199956"/>
                    </a:cubicBezTo>
                    <a:cubicBezTo>
                      <a:pt x="130954" y="201041"/>
                      <a:pt x="126535" y="198083"/>
                      <a:pt x="123068" y="198823"/>
                    </a:cubicBezTo>
                    <a:cubicBezTo>
                      <a:pt x="119667" y="199529"/>
                      <a:pt x="116825" y="204031"/>
                      <a:pt x="113293" y="204392"/>
                    </a:cubicBezTo>
                    <a:cubicBezTo>
                      <a:pt x="109843" y="204754"/>
                      <a:pt x="106130" y="200958"/>
                      <a:pt x="102565" y="200958"/>
                    </a:cubicBezTo>
                    <a:cubicBezTo>
                      <a:pt x="99016" y="200958"/>
                      <a:pt x="95303" y="204754"/>
                      <a:pt x="91853" y="204392"/>
                    </a:cubicBezTo>
                    <a:cubicBezTo>
                      <a:pt x="88321" y="204031"/>
                      <a:pt x="85479" y="199529"/>
                      <a:pt x="82078" y="198823"/>
                    </a:cubicBezTo>
                    <a:cubicBezTo>
                      <a:pt x="78612" y="198083"/>
                      <a:pt x="74192" y="201041"/>
                      <a:pt x="70874" y="199956"/>
                    </a:cubicBezTo>
                    <a:cubicBezTo>
                      <a:pt x="67506" y="198872"/>
                      <a:pt x="65666" y="193878"/>
                      <a:pt x="62479" y="192448"/>
                    </a:cubicBezTo>
                    <a:cubicBezTo>
                      <a:pt x="59259" y="191019"/>
                      <a:pt x="54314" y="192974"/>
                      <a:pt x="51274" y="191216"/>
                    </a:cubicBezTo>
                    <a:cubicBezTo>
                      <a:pt x="48235" y="189458"/>
                      <a:pt x="47463" y="184201"/>
                      <a:pt x="44637" y="182131"/>
                    </a:cubicBezTo>
                    <a:cubicBezTo>
                      <a:pt x="41795" y="180061"/>
                      <a:pt x="36538" y="180948"/>
                      <a:pt x="33942" y="178599"/>
                    </a:cubicBezTo>
                    <a:cubicBezTo>
                      <a:pt x="31330" y="176249"/>
                      <a:pt x="31675" y="170943"/>
                      <a:pt x="29309" y="168331"/>
                    </a:cubicBezTo>
                    <a:cubicBezTo>
                      <a:pt x="26976" y="165735"/>
                      <a:pt x="21653" y="165521"/>
                      <a:pt x="19583" y="162679"/>
                    </a:cubicBezTo>
                    <a:cubicBezTo>
                      <a:pt x="17530" y="159837"/>
                      <a:pt x="18959" y="154711"/>
                      <a:pt x="17185" y="151672"/>
                    </a:cubicBezTo>
                    <a:cubicBezTo>
                      <a:pt x="15443" y="148633"/>
                      <a:pt x="10284" y="147335"/>
                      <a:pt x="8839" y="144115"/>
                    </a:cubicBezTo>
                    <a:cubicBezTo>
                      <a:pt x="7426" y="140911"/>
                      <a:pt x="9890" y="136212"/>
                      <a:pt x="8806" y="132844"/>
                    </a:cubicBezTo>
                    <a:cubicBezTo>
                      <a:pt x="7722" y="129526"/>
                      <a:pt x="2957" y="127160"/>
                      <a:pt x="2218" y="123710"/>
                    </a:cubicBezTo>
                    <a:cubicBezTo>
                      <a:pt x="1495" y="120293"/>
                      <a:pt x="4896" y="116218"/>
                      <a:pt x="4534" y="112686"/>
                    </a:cubicBezTo>
                    <a:cubicBezTo>
                      <a:pt x="4173" y="109236"/>
                      <a:pt x="0" y="105934"/>
                      <a:pt x="0" y="102385"/>
                    </a:cubicBezTo>
                    <a:cubicBezTo>
                      <a:pt x="0" y="98837"/>
                      <a:pt x="4173" y="95535"/>
                      <a:pt x="4534" y="92068"/>
                    </a:cubicBezTo>
                    <a:cubicBezTo>
                      <a:pt x="4896" y="88552"/>
                      <a:pt x="1495" y="84461"/>
                      <a:pt x="2218" y="81044"/>
                    </a:cubicBezTo>
                    <a:cubicBezTo>
                      <a:pt x="2957" y="77594"/>
                      <a:pt x="7722" y="75228"/>
                      <a:pt x="8806" y="71910"/>
                    </a:cubicBezTo>
                    <a:cubicBezTo>
                      <a:pt x="9890" y="68558"/>
                      <a:pt x="7426" y="63843"/>
                      <a:pt x="8839" y="60656"/>
                    </a:cubicBezTo>
                    <a:cubicBezTo>
                      <a:pt x="10284" y="57436"/>
                      <a:pt x="15443" y="56122"/>
                      <a:pt x="17185" y="53099"/>
                    </a:cubicBezTo>
                    <a:cubicBezTo>
                      <a:pt x="18959" y="50043"/>
                      <a:pt x="17513" y="44917"/>
                      <a:pt x="19583" y="42091"/>
                    </a:cubicBezTo>
                    <a:cubicBezTo>
                      <a:pt x="21653" y="39249"/>
                      <a:pt x="26976" y="39036"/>
                      <a:pt x="29325" y="36424"/>
                    </a:cubicBezTo>
                    <a:cubicBezTo>
                      <a:pt x="31675" y="33811"/>
                      <a:pt x="31330" y="28505"/>
                      <a:pt x="33942" y="26155"/>
                    </a:cubicBezTo>
                    <a:cubicBezTo>
                      <a:pt x="36538" y="23806"/>
                      <a:pt x="41795" y="24693"/>
                      <a:pt x="44637" y="22623"/>
                    </a:cubicBezTo>
                    <a:cubicBezTo>
                      <a:pt x="47463" y="20570"/>
                      <a:pt x="48235" y="15296"/>
                      <a:pt x="51274" y="13538"/>
                    </a:cubicBezTo>
                    <a:cubicBezTo>
                      <a:pt x="54314" y="11780"/>
                      <a:pt x="59259" y="13752"/>
                      <a:pt x="62479" y="12306"/>
                    </a:cubicBezTo>
                    <a:cubicBezTo>
                      <a:pt x="65666" y="10893"/>
                      <a:pt x="67506" y="5899"/>
                      <a:pt x="70874" y="4798"/>
                    </a:cubicBezTo>
                    <a:cubicBezTo>
                      <a:pt x="74192" y="3730"/>
                      <a:pt x="78612" y="6671"/>
                      <a:pt x="82078" y="5948"/>
                    </a:cubicBezTo>
                    <a:cubicBezTo>
                      <a:pt x="85479" y="5225"/>
                      <a:pt x="88321" y="724"/>
                      <a:pt x="91853" y="362"/>
                    </a:cubicBezTo>
                    <a:cubicBezTo>
                      <a:pt x="95303" y="1"/>
                      <a:pt x="99016" y="3812"/>
                      <a:pt x="102565" y="3812"/>
                    </a:cubicBezTo>
                    <a:cubicBezTo>
                      <a:pt x="106114" y="3812"/>
                      <a:pt x="109843" y="1"/>
                      <a:pt x="113293" y="362"/>
                    </a:cubicBezTo>
                    <a:cubicBezTo>
                      <a:pt x="116825" y="724"/>
                      <a:pt x="119667" y="5225"/>
                      <a:pt x="123068" y="5948"/>
                    </a:cubicBezTo>
                    <a:cubicBezTo>
                      <a:pt x="126535" y="6671"/>
                      <a:pt x="130954" y="3730"/>
                      <a:pt x="134273" y="4798"/>
                    </a:cubicBezTo>
                    <a:cubicBezTo>
                      <a:pt x="137640" y="5899"/>
                      <a:pt x="139481" y="10893"/>
                      <a:pt x="142668" y="12306"/>
                    </a:cubicBezTo>
                    <a:cubicBezTo>
                      <a:pt x="145888" y="13752"/>
                      <a:pt x="150833" y="11780"/>
                      <a:pt x="153872" y="13538"/>
                    </a:cubicBezTo>
                    <a:cubicBezTo>
                      <a:pt x="156911" y="15296"/>
                      <a:pt x="157684" y="20570"/>
                      <a:pt x="160509" y="22623"/>
                    </a:cubicBezTo>
                    <a:cubicBezTo>
                      <a:pt x="163352" y="24693"/>
                      <a:pt x="168609" y="23806"/>
                      <a:pt x="171205" y="26155"/>
                    </a:cubicBezTo>
                    <a:cubicBezTo>
                      <a:pt x="173817" y="28505"/>
                      <a:pt x="173472" y="33811"/>
                      <a:pt x="175821" y="36424"/>
                    </a:cubicBezTo>
                    <a:cubicBezTo>
                      <a:pt x="178170" y="39036"/>
                      <a:pt x="183493" y="39249"/>
                      <a:pt x="185563" y="42091"/>
                    </a:cubicBezTo>
                    <a:cubicBezTo>
                      <a:pt x="187617" y="44917"/>
                      <a:pt x="186188" y="50043"/>
                      <a:pt x="187945" y="53099"/>
                    </a:cubicBezTo>
                    <a:cubicBezTo>
                      <a:pt x="189703" y="56122"/>
                      <a:pt x="194862" y="57436"/>
                      <a:pt x="196291" y="60656"/>
                    </a:cubicBezTo>
                    <a:cubicBezTo>
                      <a:pt x="197721" y="63843"/>
                      <a:pt x="195256" y="68558"/>
                      <a:pt x="196341" y="71910"/>
                    </a:cubicBezTo>
                    <a:cubicBezTo>
                      <a:pt x="197425" y="75228"/>
                      <a:pt x="202189" y="77594"/>
                      <a:pt x="202929" y="81044"/>
                    </a:cubicBezTo>
                    <a:cubicBezTo>
                      <a:pt x="203651" y="84461"/>
                      <a:pt x="200251" y="88552"/>
                      <a:pt x="200612" y="92068"/>
                    </a:cubicBezTo>
                    <a:cubicBezTo>
                      <a:pt x="200973" y="95535"/>
                      <a:pt x="205146" y="98837"/>
                      <a:pt x="205146" y="10238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55"/>
              <p:cNvSpPr/>
              <p:nvPr/>
            </p:nvSpPr>
            <p:spPr>
              <a:xfrm>
                <a:off x="1307475" y="363800"/>
                <a:ext cx="4994375" cy="4984525"/>
              </a:xfrm>
              <a:custGeom>
                <a:rect b="b" l="l" r="r" t="t"/>
                <a:pathLst>
                  <a:path extrusionOk="0" fill="none" h="199381" w="199775">
                    <a:moveTo>
                      <a:pt x="199774" y="99691"/>
                    </a:moveTo>
                    <a:cubicBezTo>
                      <a:pt x="199774" y="103141"/>
                      <a:pt x="195700" y="106361"/>
                      <a:pt x="195355" y="109729"/>
                    </a:cubicBezTo>
                    <a:cubicBezTo>
                      <a:pt x="194994" y="113162"/>
                      <a:pt x="198312" y="117138"/>
                      <a:pt x="197606" y="120457"/>
                    </a:cubicBezTo>
                    <a:cubicBezTo>
                      <a:pt x="196899" y="123824"/>
                      <a:pt x="192250" y="126125"/>
                      <a:pt x="191199" y="129361"/>
                    </a:cubicBezTo>
                    <a:cubicBezTo>
                      <a:pt x="190131" y="132630"/>
                      <a:pt x="192546" y="137214"/>
                      <a:pt x="191149" y="140319"/>
                    </a:cubicBezTo>
                    <a:cubicBezTo>
                      <a:pt x="189753" y="143457"/>
                      <a:pt x="184726" y="144738"/>
                      <a:pt x="183034" y="147679"/>
                    </a:cubicBezTo>
                    <a:cubicBezTo>
                      <a:pt x="181309" y="150653"/>
                      <a:pt x="182705" y="155647"/>
                      <a:pt x="180701" y="158407"/>
                    </a:cubicBezTo>
                    <a:cubicBezTo>
                      <a:pt x="178680" y="161167"/>
                      <a:pt x="173505" y="161381"/>
                      <a:pt x="171221" y="163911"/>
                    </a:cubicBezTo>
                    <a:cubicBezTo>
                      <a:pt x="168921" y="166457"/>
                      <a:pt x="169266" y="171616"/>
                      <a:pt x="166720" y="173916"/>
                    </a:cubicBezTo>
                    <a:cubicBezTo>
                      <a:pt x="164190" y="176200"/>
                      <a:pt x="159080" y="175329"/>
                      <a:pt x="156304" y="177350"/>
                    </a:cubicBezTo>
                    <a:cubicBezTo>
                      <a:pt x="153544" y="179354"/>
                      <a:pt x="152805" y="184480"/>
                      <a:pt x="149831" y="186205"/>
                    </a:cubicBezTo>
                    <a:cubicBezTo>
                      <a:pt x="146890" y="187913"/>
                      <a:pt x="142060" y="185991"/>
                      <a:pt x="138939" y="187388"/>
                    </a:cubicBezTo>
                    <a:cubicBezTo>
                      <a:pt x="135834" y="188784"/>
                      <a:pt x="134026" y="193647"/>
                      <a:pt x="130757" y="194699"/>
                    </a:cubicBezTo>
                    <a:cubicBezTo>
                      <a:pt x="127521" y="195750"/>
                      <a:pt x="123216" y="192875"/>
                      <a:pt x="119848" y="193598"/>
                    </a:cubicBezTo>
                    <a:cubicBezTo>
                      <a:pt x="116530" y="194288"/>
                      <a:pt x="113753" y="198674"/>
                      <a:pt x="110320" y="199019"/>
                    </a:cubicBezTo>
                    <a:cubicBezTo>
                      <a:pt x="106968" y="199381"/>
                      <a:pt x="103337" y="195668"/>
                      <a:pt x="99887" y="195668"/>
                    </a:cubicBezTo>
                    <a:cubicBezTo>
                      <a:pt x="96421" y="195668"/>
                      <a:pt x="92807" y="199381"/>
                      <a:pt x="89439" y="199019"/>
                    </a:cubicBezTo>
                    <a:cubicBezTo>
                      <a:pt x="86022" y="198674"/>
                      <a:pt x="83245" y="194288"/>
                      <a:pt x="79926" y="193598"/>
                    </a:cubicBezTo>
                    <a:cubicBezTo>
                      <a:pt x="76559" y="192875"/>
                      <a:pt x="72238" y="195750"/>
                      <a:pt x="69018" y="194699"/>
                    </a:cubicBezTo>
                    <a:cubicBezTo>
                      <a:pt x="65748" y="193647"/>
                      <a:pt x="63941" y="188784"/>
                      <a:pt x="60836" y="187388"/>
                    </a:cubicBezTo>
                    <a:cubicBezTo>
                      <a:pt x="57698" y="185991"/>
                      <a:pt x="52885" y="187913"/>
                      <a:pt x="49944" y="186205"/>
                    </a:cubicBezTo>
                    <a:cubicBezTo>
                      <a:pt x="46970" y="184480"/>
                      <a:pt x="46231" y="179354"/>
                      <a:pt x="43471" y="177350"/>
                    </a:cubicBezTo>
                    <a:cubicBezTo>
                      <a:pt x="40694" y="175329"/>
                      <a:pt x="35585" y="176200"/>
                      <a:pt x="33055" y="173916"/>
                    </a:cubicBezTo>
                    <a:cubicBezTo>
                      <a:pt x="30509" y="171616"/>
                      <a:pt x="30854" y="166457"/>
                      <a:pt x="28554" y="163911"/>
                    </a:cubicBezTo>
                    <a:cubicBezTo>
                      <a:pt x="26270" y="161381"/>
                      <a:pt x="21095" y="161167"/>
                      <a:pt x="19074" y="158407"/>
                    </a:cubicBezTo>
                    <a:cubicBezTo>
                      <a:pt x="17070" y="155647"/>
                      <a:pt x="18466" y="150653"/>
                      <a:pt x="16741" y="147679"/>
                    </a:cubicBezTo>
                    <a:cubicBezTo>
                      <a:pt x="15049" y="144738"/>
                      <a:pt x="10022" y="143457"/>
                      <a:pt x="8625" y="140319"/>
                    </a:cubicBezTo>
                    <a:cubicBezTo>
                      <a:pt x="7229" y="137214"/>
                      <a:pt x="9644" y="132630"/>
                      <a:pt x="8576" y="129361"/>
                    </a:cubicBezTo>
                    <a:cubicBezTo>
                      <a:pt x="7525" y="126125"/>
                      <a:pt x="2875" y="123824"/>
                      <a:pt x="2169" y="120457"/>
                    </a:cubicBezTo>
                    <a:cubicBezTo>
                      <a:pt x="1463" y="117138"/>
                      <a:pt x="4781" y="113162"/>
                      <a:pt x="4420" y="109729"/>
                    </a:cubicBezTo>
                    <a:cubicBezTo>
                      <a:pt x="4075" y="106361"/>
                      <a:pt x="0" y="103141"/>
                      <a:pt x="0" y="99691"/>
                    </a:cubicBezTo>
                    <a:cubicBezTo>
                      <a:pt x="0" y="96224"/>
                      <a:pt x="4075" y="93020"/>
                      <a:pt x="4420" y="89652"/>
                    </a:cubicBezTo>
                    <a:cubicBezTo>
                      <a:pt x="4781" y="86219"/>
                      <a:pt x="1463" y="82227"/>
                      <a:pt x="2169" y="78924"/>
                    </a:cubicBezTo>
                    <a:cubicBezTo>
                      <a:pt x="2875" y="75557"/>
                      <a:pt x="7525" y="73256"/>
                      <a:pt x="8576" y="70020"/>
                    </a:cubicBezTo>
                    <a:cubicBezTo>
                      <a:pt x="9644" y="66751"/>
                      <a:pt x="7229" y="62167"/>
                      <a:pt x="8625" y="59046"/>
                    </a:cubicBezTo>
                    <a:cubicBezTo>
                      <a:pt x="10022" y="55924"/>
                      <a:pt x="15049" y="54643"/>
                      <a:pt x="16741" y="51685"/>
                    </a:cubicBezTo>
                    <a:cubicBezTo>
                      <a:pt x="18466" y="48728"/>
                      <a:pt x="17070" y="43734"/>
                      <a:pt x="19074" y="40974"/>
                    </a:cubicBezTo>
                    <a:cubicBezTo>
                      <a:pt x="21095" y="38214"/>
                      <a:pt x="26270" y="38000"/>
                      <a:pt x="28554" y="35470"/>
                    </a:cubicBezTo>
                    <a:cubicBezTo>
                      <a:pt x="30854" y="32924"/>
                      <a:pt x="30509" y="27749"/>
                      <a:pt x="33055" y="25465"/>
                    </a:cubicBezTo>
                    <a:cubicBezTo>
                      <a:pt x="35585" y="23181"/>
                      <a:pt x="40694" y="24036"/>
                      <a:pt x="43471" y="22031"/>
                    </a:cubicBezTo>
                    <a:cubicBezTo>
                      <a:pt x="46231" y="20011"/>
                      <a:pt x="46970" y="14885"/>
                      <a:pt x="49944" y="13176"/>
                    </a:cubicBezTo>
                    <a:cubicBezTo>
                      <a:pt x="52885" y="11468"/>
                      <a:pt x="57698" y="13373"/>
                      <a:pt x="60836" y="11977"/>
                    </a:cubicBezTo>
                    <a:cubicBezTo>
                      <a:pt x="63941" y="10597"/>
                      <a:pt x="65748" y="5734"/>
                      <a:pt x="69018" y="4666"/>
                    </a:cubicBezTo>
                    <a:cubicBezTo>
                      <a:pt x="72238" y="3615"/>
                      <a:pt x="76559" y="6490"/>
                      <a:pt x="79926" y="5783"/>
                    </a:cubicBezTo>
                    <a:cubicBezTo>
                      <a:pt x="83245" y="5077"/>
                      <a:pt x="86022" y="707"/>
                      <a:pt x="89439" y="345"/>
                    </a:cubicBezTo>
                    <a:cubicBezTo>
                      <a:pt x="92807" y="0"/>
                      <a:pt x="96421" y="3697"/>
                      <a:pt x="99887" y="3697"/>
                    </a:cubicBezTo>
                    <a:cubicBezTo>
                      <a:pt x="103337" y="3697"/>
                      <a:pt x="106968" y="0"/>
                      <a:pt x="110320" y="345"/>
                    </a:cubicBezTo>
                    <a:cubicBezTo>
                      <a:pt x="113753" y="707"/>
                      <a:pt x="116530" y="5077"/>
                      <a:pt x="119848" y="5783"/>
                    </a:cubicBezTo>
                    <a:cubicBezTo>
                      <a:pt x="123216" y="6490"/>
                      <a:pt x="127521" y="3615"/>
                      <a:pt x="130757" y="4666"/>
                    </a:cubicBezTo>
                    <a:cubicBezTo>
                      <a:pt x="134026" y="5734"/>
                      <a:pt x="135817" y="10597"/>
                      <a:pt x="138939" y="11977"/>
                    </a:cubicBezTo>
                    <a:cubicBezTo>
                      <a:pt x="142060" y="13373"/>
                      <a:pt x="146890" y="11468"/>
                      <a:pt x="149831" y="13176"/>
                    </a:cubicBezTo>
                    <a:cubicBezTo>
                      <a:pt x="152805" y="14885"/>
                      <a:pt x="153544" y="20011"/>
                      <a:pt x="156304" y="22031"/>
                    </a:cubicBezTo>
                    <a:cubicBezTo>
                      <a:pt x="159080" y="24036"/>
                      <a:pt x="164190" y="23165"/>
                      <a:pt x="166720" y="25465"/>
                    </a:cubicBezTo>
                    <a:cubicBezTo>
                      <a:pt x="169266" y="27749"/>
                      <a:pt x="168921" y="32924"/>
                      <a:pt x="171221" y="35454"/>
                    </a:cubicBezTo>
                    <a:cubicBezTo>
                      <a:pt x="173505" y="38000"/>
                      <a:pt x="178680" y="38214"/>
                      <a:pt x="180701" y="40974"/>
                    </a:cubicBezTo>
                    <a:cubicBezTo>
                      <a:pt x="182705" y="43734"/>
                      <a:pt x="181309" y="48728"/>
                      <a:pt x="183034" y="51685"/>
                    </a:cubicBezTo>
                    <a:cubicBezTo>
                      <a:pt x="184726" y="54643"/>
                      <a:pt x="189753" y="55924"/>
                      <a:pt x="191149" y="59046"/>
                    </a:cubicBezTo>
                    <a:cubicBezTo>
                      <a:pt x="192546" y="62151"/>
                      <a:pt x="190131" y="66751"/>
                      <a:pt x="191199" y="70020"/>
                    </a:cubicBezTo>
                    <a:cubicBezTo>
                      <a:pt x="192250" y="73256"/>
                      <a:pt x="196899" y="75540"/>
                      <a:pt x="197606" y="78908"/>
                    </a:cubicBezTo>
                    <a:cubicBezTo>
                      <a:pt x="198312" y="82227"/>
                      <a:pt x="194994" y="86219"/>
                      <a:pt x="195355" y="89652"/>
                    </a:cubicBezTo>
                    <a:cubicBezTo>
                      <a:pt x="195700" y="93020"/>
                      <a:pt x="199774" y="96224"/>
                      <a:pt x="199774" y="9969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55"/>
              <p:cNvSpPr/>
              <p:nvPr/>
            </p:nvSpPr>
            <p:spPr>
              <a:xfrm>
                <a:off x="1375250" y="430325"/>
                <a:ext cx="4859250" cy="4849825"/>
              </a:xfrm>
              <a:custGeom>
                <a:rect b="b" l="l" r="r" t="t"/>
                <a:pathLst>
                  <a:path extrusionOk="0" fill="none" h="193993" w="194370">
                    <a:moveTo>
                      <a:pt x="194369" y="96997"/>
                    </a:moveTo>
                    <a:cubicBezTo>
                      <a:pt x="194369" y="100365"/>
                      <a:pt x="190410" y="103486"/>
                      <a:pt x="190081" y="106755"/>
                    </a:cubicBezTo>
                    <a:cubicBezTo>
                      <a:pt x="189720" y="110090"/>
                      <a:pt x="192956" y="113968"/>
                      <a:pt x="192266" y="117204"/>
                    </a:cubicBezTo>
                    <a:cubicBezTo>
                      <a:pt x="191576" y="120473"/>
                      <a:pt x="187058" y="122724"/>
                      <a:pt x="186023" y="125862"/>
                    </a:cubicBezTo>
                    <a:cubicBezTo>
                      <a:pt x="185005" y="129049"/>
                      <a:pt x="187338" y="133502"/>
                      <a:pt x="185990" y="136524"/>
                    </a:cubicBezTo>
                    <a:cubicBezTo>
                      <a:pt x="184627" y="139580"/>
                      <a:pt x="179748" y="140829"/>
                      <a:pt x="178088" y="143687"/>
                    </a:cubicBezTo>
                    <a:cubicBezTo>
                      <a:pt x="176413" y="146579"/>
                      <a:pt x="177776" y="151442"/>
                      <a:pt x="175821" y="154120"/>
                    </a:cubicBezTo>
                    <a:cubicBezTo>
                      <a:pt x="173850" y="156814"/>
                      <a:pt x="168822" y="157011"/>
                      <a:pt x="166588" y="159492"/>
                    </a:cubicBezTo>
                    <a:cubicBezTo>
                      <a:pt x="164370" y="161956"/>
                      <a:pt x="164682" y="166984"/>
                      <a:pt x="162218" y="169218"/>
                    </a:cubicBezTo>
                    <a:cubicBezTo>
                      <a:pt x="159754" y="171436"/>
                      <a:pt x="154776" y="170598"/>
                      <a:pt x="152081" y="172553"/>
                    </a:cubicBezTo>
                    <a:cubicBezTo>
                      <a:pt x="149404" y="174508"/>
                      <a:pt x="148681" y="179502"/>
                      <a:pt x="145789" y="181178"/>
                    </a:cubicBezTo>
                    <a:cubicBezTo>
                      <a:pt x="142914" y="182837"/>
                      <a:pt x="138232" y="180981"/>
                      <a:pt x="135176" y="182328"/>
                    </a:cubicBezTo>
                    <a:cubicBezTo>
                      <a:pt x="132153" y="183675"/>
                      <a:pt x="130412" y="188407"/>
                      <a:pt x="127225" y="189442"/>
                    </a:cubicBezTo>
                    <a:cubicBezTo>
                      <a:pt x="124087" y="190460"/>
                      <a:pt x="119897" y="187667"/>
                      <a:pt x="116612" y="188357"/>
                    </a:cubicBezTo>
                    <a:cubicBezTo>
                      <a:pt x="113392" y="189048"/>
                      <a:pt x="110681" y="193303"/>
                      <a:pt x="107346" y="193648"/>
                    </a:cubicBezTo>
                    <a:cubicBezTo>
                      <a:pt x="104077" y="193993"/>
                      <a:pt x="100561" y="190378"/>
                      <a:pt x="97193" y="190378"/>
                    </a:cubicBezTo>
                    <a:cubicBezTo>
                      <a:pt x="93825" y="190378"/>
                      <a:pt x="90309" y="193993"/>
                      <a:pt x="87040" y="193648"/>
                    </a:cubicBezTo>
                    <a:cubicBezTo>
                      <a:pt x="83688" y="193303"/>
                      <a:pt x="80994" y="189048"/>
                      <a:pt x="77774" y="188357"/>
                    </a:cubicBezTo>
                    <a:cubicBezTo>
                      <a:pt x="74488" y="187667"/>
                      <a:pt x="70299" y="190460"/>
                      <a:pt x="67145" y="189442"/>
                    </a:cubicBezTo>
                    <a:cubicBezTo>
                      <a:pt x="63974" y="188407"/>
                      <a:pt x="62216" y="183675"/>
                      <a:pt x="59193" y="182328"/>
                    </a:cubicBezTo>
                    <a:cubicBezTo>
                      <a:pt x="56154" y="180981"/>
                      <a:pt x="51455" y="182821"/>
                      <a:pt x="48596" y="181178"/>
                    </a:cubicBezTo>
                    <a:cubicBezTo>
                      <a:pt x="45705" y="179502"/>
                      <a:pt x="44982" y="174508"/>
                      <a:pt x="42288" y="172553"/>
                    </a:cubicBezTo>
                    <a:cubicBezTo>
                      <a:pt x="39610" y="170598"/>
                      <a:pt x="34632" y="171436"/>
                      <a:pt x="32168" y="169218"/>
                    </a:cubicBezTo>
                    <a:cubicBezTo>
                      <a:pt x="29687" y="166984"/>
                      <a:pt x="30016" y="161956"/>
                      <a:pt x="27781" y="159492"/>
                    </a:cubicBezTo>
                    <a:cubicBezTo>
                      <a:pt x="25563" y="157011"/>
                      <a:pt x="20520" y="156814"/>
                      <a:pt x="18565" y="154120"/>
                    </a:cubicBezTo>
                    <a:cubicBezTo>
                      <a:pt x="16610" y="151442"/>
                      <a:pt x="17973" y="146579"/>
                      <a:pt x="16297" y="143687"/>
                    </a:cubicBezTo>
                    <a:cubicBezTo>
                      <a:pt x="14638" y="140829"/>
                      <a:pt x="9742" y="139580"/>
                      <a:pt x="8395" y="136524"/>
                    </a:cubicBezTo>
                    <a:cubicBezTo>
                      <a:pt x="7032" y="133502"/>
                      <a:pt x="9381" y="129049"/>
                      <a:pt x="8346" y="125862"/>
                    </a:cubicBezTo>
                    <a:cubicBezTo>
                      <a:pt x="7327" y="122724"/>
                      <a:pt x="2809" y="120473"/>
                      <a:pt x="2119" y="117204"/>
                    </a:cubicBezTo>
                    <a:cubicBezTo>
                      <a:pt x="1429" y="113968"/>
                      <a:pt x="4649" y="110107"/>
                      <a:pt x="4304" y="106755"/>
                    </a:cubicBezTo>
                    <a:cubicBezTo>
                      <a:pt x="3959" y="103486"/>
                      <a:pt x="0" y="100365"/>
                      <a:pt x="0" y="96997"/>
                    </a:cubicBezTo>
                    <a:cubicBezTo>
                      <a:pt x="0" y="93629"/>
                      <a:pt x="3959" y="90507"/>
                      <a:pt x="4304" y="87221"/>
                    </a:cubicBezTo>
                    <a:cubicBezTo>
                      <a:pt x="4649" y="83886"/>
                      <a:pt x="1429" y="80009"/>
                      <a:pt x="2119" y="76789"/>
                    </a:cubicBezTo>
                    <a:cubicBezTo>
                      <a:pt x="2809" y="73503"/>
                      <a:pt x="7327" y="71269"/>
                      <a:pt x="8346" y="68131"/>
                    </a:cubicBezTo>
                    <a:cubicBezTo>
                      <a:pt x="9381" y="64944"/>
                      <a:pt x="7048" y="60475"/>
                      <a:pt x="8395" y="57452"/>
                    </a:cubicBezTo>
                    <a:cubicBezTo>
                      <a:pt x="9742" y="54413"/>
                      <a:pt x="14638" y="53164"/>
                      <a:pt x="16297" y="50289"/>
                    </a:cubicBezTo>
                    <a:cubicBezTo>
                      <a:pt x="17973" y="47414"/>
                      <a:pt x="16610" y="42551"/>
                      <a:pt x="18565" y="39874"/>
                    </a:cubicBezTo>
                    <a:cubicBezTo>
                      <a:pt x="20520" y="37179"/>
                      <a:pt x="25563" y="36966"/>
                      <a:pt x="27781" y="34501"/>
                    </a:cubicBezTo>
                    <a:cubicBezTo>
                      <a:pt x="30016" y="32037"/>
                      <a:pt x="29687" y="26993"/>
                      <a:pt x="32168" y="24775"/>
                    </a:cubicBezTo>
                    <a:cubicBezTo>
                      <a:pt x="34632" y="22541"/>
                      <a:pt x="39610" y="23395"/>
                      <a:pt x="42288" y="21424"/>
                    </a:cubicBezTo>
                    <a:cubicBezTo>
                      <a:pt x="44982" y="19485"/>
                      <a:pt x="45705" y="14491"/>
                      <a:pt x="48596" y="12815"/>
                    </a:cubicBezTo>
                    <a:cubicBezTo>
                      <a:pt x="51455" y="11156"/>
                      <a:pt x="56154" y="13012"/>
                      <a:pt x="59193" y="11649"/>
                    </a:cubicBezTo>
                    <a:cubicBezTo>
                      <a:pt x="62216" y="10302"/>
                      <a:pt x="63974" y="5570"/>
                      <a:pt x="67145" y="4535"/>
                    </a:cubicBezTo>
                    <a:cubicBezTo>
                      <a:pt x="70299" y="3516"/>
                      <a:pt x="74488" y="6326"/>
                      <a:pt x="77758" y="5619"/>
                    </a:cubicBezTo>
                    <a:cubicBezTo>
                      <a:pt x="80994" y="4946"/>
                      <a:pt x="83688" y="674"/>
                      <a:pt x="87023" y="329"/>
                    </a:cubicBezTo>
                    <a:cubicBezTo>
                      <a:pt x="90309" y="1"/>
                      <a:pt x="93825" y="3599"/>
                      <a:pt x="97193" y="3599"/>
                    </a:cubicBezTo>
                    <a:cubicBezTo>
                      <a:pt x="100544" y="3599"/>
                      <a:pt x="104077" y="1"/>
                      <a:pt x="107346" y="329"/>
                    </a:cubicBezTo>
                    <a:cubicBezTo>
                      <a:pt x="110681" y="674"/>
                      <a:pt x="113375" y="4946"/>
                      <a:pt x="116612" y="5619"/>
                    </a:cubicBezTo>
                    <a:cubicBezTo>
                      <a:pt x="119881" y="6326"/>
                      <a:pt x="124087" y="3516"/>
                      <a:pt x="127225" y="4535"/>
                    </a:cubicBezTo>
                    <a:cubicBezTo>
                      <a:pt x="130412" y="5570"/>
                      <a:pt x="132153" y="10302"/>
                      <a:pt x="135176" y="11649"/>
                    </a:cubicBezTo>
                    <a:cubicBezTo>
                      <a:pt x="138232" y="13012"/>
                      <a:pt x="142914" y="11156"/>
                      <a:pt x="145789" y="12815"/>
                    </a:cubicBezTo>
                    <a:cubicBezTo>
                      <a:pt x="148664" y="14491"/>
                      <a:pt x="149404" y="19469"/>
                      <a:pt x="152081" y="21424"/>
                    </a:cubicBezTo>
                    <a:cubicBezTo>
                      <a:pt x="154776" y="23395"/>
                      <a:pt x="159754" y="22541"/>
                      <a:pt x="162218" y="24775"/>
                    </a:cubicBezTo>
                    <a:cubicBezTo>
                      <a:pt x="164682" y="26993"/>
                      <a:pt x="164370" y="32037"/>
                      <a:pt x="166588" y="34501"/>
                    </a:cubicBezTo>
                    <a:cubicBezTo>
                      <a:pt x="168822" y="36966"/>
                      <a:pt x="173850" y="37179"/>
                      <a:pt x="175821" y="39874"/>
                    </a:cubicBezTo>
                    <a:cubicBezTo>
                      <a:pt x="177760" y="42551"/>
                      <a:pt x="176413" y="47414"/>
                      <a:pt x="178088" y="50289"/>
                    </a:cubicBezTo>
                    <a:cubicBezTo>
                      <a:pt x="179748" y="53164"/>
                      <a:pt x="184627" y="54413"/>
                      <a:pt x="185990" y="57452"/>
                    </a:cubicBezTo>
                    <a:cubicBezTo>
                      <a:pt x="187338" y="60475"/>
                      <a:pt x="185005" y="64944"/>
                      <a:pt x="186023" y="68131"/>
                    </a:cubicBezTo>
                    <a:cubicBezTo>
                      <a:pt x="187058" y="71269"/>
                      <a:pt x="191576" y="73503"/>
                      <a:pt x="192266" y="76789"/>
                    </a:cubicBezTo>
                    <a:cubicBezTo>
                      <a:pt x="192940" y="80009"/>
                      <a:pt x="189720" y="83886"/>
                      <a:pt x="190081" y="87221"/>
                    </a:cubicBezTo>
                    <a:cubicBezTo>
                      <a:pt x="190410" y="90491"/>
                      <a:pt x="194369" y="93629"/>
                      <a:pt x="194369" y="969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55"/>
              <p:cNvSpPr/>
              <p:nvPr/>
            </p:nvSpPr>
            <p:spPr>
              <a:xfrm>
                <a:off x="1443000" y="496875"/>
                <a:ext cx="4724550" cy="4715100"/>
              </a:xfrm>
              <a:custGeom>
                <a:rect b="b" l="l" r="r" t="t"/>
                <a:pathLst>
                  <a:path extrusionOk="0" fill="none" h="188604" w="188982">
                    <a:moveTo>
                      <a:pt x="188981" y="94302"/>
                    </a:moveTo>
                    <a:cubicBezTo>
                      <a:pt x="188981" y="97571"/>
                      <a:pt x="185137" y="100610"/>
                      <a:pt x="184792" y="103798"/>
                    </a:cubicBezTo>
                    <a:cubicBezTo>
                      <a:pt x="184463" y="107034"/>
                      <a:pt x="187601" y="110813"/>
                      <a:pt x="186928" y="113951"/>
                    </a:cubicBezTo>
                    <a:cubicBezTo>
                      <a:pt x="186254" y="117138"/>
                      <a:pt x="181868" y="119307"/>
                      <a:pt x="180865" y="122362"/>
                    </a:cubicBezTo>
                    <a:cubicBezTo>
                      <a:pt x="179863" y="125467"/>
                      <a:pt x="182147" y="129805"/>
                      <a:pt x="180833" y="132745"/>
                    </a:cubicBezTo>
                    <a:cubicBezTo>
                      <a:pt x="179502" y="135702"/>
                      <a:pt x="174754" y="136918"/>
                      <a:pt x="173144" y="139711"/>
                    </a:cubicBezTo>
                    <a:cubicBezTo>
                      <a:pt x="171517" y="142504"/>
                      <a:pt x="172832" y="147236"/>
                      <a:pt x="170942" y="149848"/>
                    </a:cubicBezTo>
                    <a:cubicBezTo>
                      <a:pt x="169037" y="152460"/>
                      <a:pt x="164141" y="152657"/>
                      <a:pt x="161972" y="155056"/>
                    </a:cubicBezTo>
                    <a:cubicBezTo>
                      <a:pt x="159804" y="157454"/>
                      <a:pt x="160116" y="162350"/>
                      <a:pt x="157717" y="164519"/>
                    </a:cubicBezTo>
                    <a:cubicBezTo>
                      <a:pt x="155319" y="166687"/>
                      <a:pt x="150472" y="165866"/>
                      <a:pt x="147860" y="167772"/>
                    </a:cubicBezTo>
                    <a:cubicBezTo>
                      <a:pt x="145248" y="169661"/>
                      <a:pt x="144541" y="174524"/>
                      <a:pt x="141749" y="176134"/>
                    </a:cubicBezTo>
                    <a:cubicBezTo>
                      <a:pt x="138956" y="177760"/>
                      <a:pt x="134388" y="175953"/>
                      <a:pt x="131431" y="177267"/>
                    </a:cubicBezTo>
                    <a:cubicBezTo>
                      <a:pt x="128490" y="178582"/>
                      <a:pt x="126782" y="183182"/>
                      <a:pt x="123693" y="184184"/>
                    </a:cubicBezTo>
                    <a:cubicBezTo>
                      <a:pt x="120638" y="185186"/>
                      <a:pt x="116563" y="182459"/>
                      <a:pt x="113376" y="183133"/>
                    </a:cubicBezTo>
                    <a:cubicBezTo>
                      <a:pt x="110238" y="183806"/>
                      <a:pt x="107609" y="187946"/>
                      <a:pt x="104373" y="188275"/>
                    </a:cubicBezTo>
                    <a:cubicBezTo>
                      <a:pt x="101186" y="188603"/>
                      <a:pt x="97769" y="185104"/>
                      <a:pt x="94483" y="185104"/>
                    </a:cubicBezTo>
                    <a:cubicBezTo>
                      <a:pt x="91214" y="185104"/>
                      <a:pt x="87796" y="188603"/>
                      <a:pt x="84609" y="188275"/>
                    </a:cubicBezTo>
                    <a:cubicBezTo>
                      <a:pt x="81373" y="187946"/>
                      <a:pt x="78744" y="183806"/>
                      <a:pt x="75606" y="183133"/>
                    </a:cubicBezTo>
                    <a:cubicBezTo>
                      <a:pt x="72419" y="182459"/>
                      <a:pt x="68345" y="185186"/>
                      <a:pt x="65289" y="184184"/>
                    </a:cubicBezTo>
                    <a:cubicBezTo>
                      <a:pt x="62200" y="183182"/>
                      <a:pt x="60492" y="178582"/>
                      <a:pt x="57551" y="177267"/>
                    </a:cubicBezTo>
                    <a:cubicBezTo>
                      <a:pt x="54594" y="175953"/>
                      <a:pt x="50027" y="177760"/>
                      <a:pt x="47234" y="176134"/>
                    </a:cubicBezTo>
                    <a:cubicBezTo>
                      <a:pt x="44441" y="174524"/>
                      <a:pt x="43734" y="169661"/>
                      <a:pt x="41122" y="167772"/>
                    </a:cubicBezTo>
                    <a:cubicBezTo>
                      <a:pt x="38494" y="165866"/>
                      <a:pt x="33663" y="166687"/>
                      <a:pt x="31265" y="164519"/>
                    </a:cubicBezTo>
                    <a:cubicBezTo>
                      <a:pt x="28866" y="162350"/>
                      <a:pt x="29178" y="157454"/>
                      <a:pt x="27010" y="155056"/>
                    </a:cubicBezTo>
                    <a:cubicBezTo>
                      <a:pt x="24858" y="152657"/>
                      <a:pt x="19945" y="152460"/>
                      <a:pt x="18040" y="149848"/>
                    </a:cubicBezTo>
                    <a:cubicBezTo>
                      <a:pt x="16150" y="147236"/>
                      <a:pt x="17465" y="142504"/>
                      <a:pt x="15838" y="139711"/>
                    </a:cubicBezTo>
                    <a:cubicBezTo>
                      <a:pt x="14228" y="136918"/>
                      <a:pt x="9480" y="135702"/>
                      <a:pt x="8150" y="132745"/>
                    </a:cubicBezTo>
                    <a:cubicBezTo>
                      <a:pt x="6835" y="129805"/>
                      <a:pt x="9119" y="125467"/>
                      <a:pt x="8117" y="122362"/>
                    </a:cubicBezTo>
                    <a:cubicBezTo>
                      <a:pt x="7115" y="119307"/>
                      <a:pt x="2728" y="117138"/>
                      <a:pt x="2054" y="113951"/>
                    </a:cubicBezTo>
                    <a:cubicBezTo>
                      <a:pt x="1381" y="110813"/>
                      <a:pt x="4519" y="107051"/>
                      <a:pt x="4190" y="103798"/>
                    </a:cubicBezTo>
                    <a:cubicBezTo>
                      <a:pt x="3845" y="100610"/>
                      <a:pt x="1" y="97571"/>
                      <a:pt x="1" y="94302"/>
                    </a:cubicBezTo>
                    <a:cubicBezTo>
                      <a:pt x="1" y="91032"/>
                      <a:pt x="3845" y="87993"/>
                      <a:pt x="4190" y="84806"/>
                    </a:cubicBezTo>
                    <a:cubicBezTo>
                      <a:pt x="4519" y="81553"/>
                      <a:pt x="1381" y="77791"/>
                      <a:pt x="2054" y="74653"/>
                    </a:cubicBezTo>
                    <a:cubicBezTo>
                      <a:pt x="2728" y="71466"/>
                      <a:pt x="7115" y="69297"/>
                      <a:pt x="8117" y="66225"/>
                    </a:cubicBezTo>
                    <a:cubicBezTo>
                      <a:pt x="9119" y="63136"/>
                      <a:pt x="6835" y="58799"/>
                      <a:pt x="8150" y="55858"/>
                    </a:cubicBezTo>
                    <a:cubicBezTo>
                      <a:pt x="9480" y="52901"/>
                      <a:pt x="14228" y="51685"/>
                      <a:pt x="15838" y="48892"/>
                    </a:cubicBezTo>
                    <a:cubicBezTo>
                      <a:pt x="17465" y="46083"/>
                      <a:pt x="16150" y="41368"/>
                      <a:pt x="18040" y="38756"/>
                    </a:cubicBezTo>
                    <a:cubicBezTo>
                      <a:pt x="19945" y="36144"/>
                      <a:pt x="24841" y="35947"/>
                      <a:pt x="27010" y="33548"/>
                    </a:cubicBezTo>
                    <a:cubicBezTo>
                      <a:pt x="29178" y="31149"/>
                      <a:pt x="28866" y="26253"/>
                      <a:pt x="31265" y="24085"/>
                    </a:cubicBezTo>
                    <a:cubicBezTo>
                      <a:pt x="33663" y="21916"/>
                      <a:pt x="38494" y="22738"/>
                      <a:pt x="41122" y="20832"/>
                    </a:cubicBezTo>
                    <a:cubicBezTo>
                      <a:pt x="43734" y="18943"/>
                      <a:pt x="44441" y="14080"/>
                      <a:pt x="47234" y="12453"/>
                    </a:cubicBezTo>
                    <a:cubicBezTo>
                      <a:pt x="50027" y="10843"/>
                      <a:pt x="54594" y="12650"/>
                      <a:pt x="57551" y="11336"/>
                    </a:cubicBezTo>
                    <a:cubicBezTo>
                      <a:pt x="60492" y="10022"/>
                      <a:pt x="62200" y="5422"/>
                      <a:pt x="65289" y="4420"/>
                    </a:cubicBezTo>
                    <a:cubicBezTo>
                      <a:pt x="68345" y="3417"/>
                      <a:pt x="72419" y="6145"/>
                      <a:pt x="75606" y="5471"/>
                    </a:cubicBezTo>
                    <a:cubicBezTo>
                      <a:pt x="78744" y="4797"/>
                      <a:pt x="81373" y="657"/>
                      <a:pt x="84609" y="329"/>
                    </a:cubicBezTo>
                    <a:cubicBezTo>
                      <a:pt x="87796" y="0"/>
                      <a:pt x="91214" y="3500"/>
                      <a:pt x="94483" y="3500"/>
                    </a:cubicBezTo>
                    <a:cubicBezTo>
                      <a:pt x="97769" y="3500"/>
                      <a:pt x="101186" y="0"/>
                      <a:pt x="104373" y="329"/>
                    </a:cubicBezTo>
                    <a:cubicBezTo>
                      <a:pt x="107609" y="657"/>
                      <a:pt x="110238" y="4797"/>
                      <a:pt x="113376" y="5471"/>
                    </a:cubicBezTo>
                    <a:cubicBezTo>
                      <a:pt x="116563" y="6145"/>
                      <a:pt x="120638" y="3417"/>
                      <a:pt x="123693" y="4420"/>
                    </a:cubicBezTo>
                    <a:cubicBezTo>
                      <a:pt x="126782" y="5422"/>
                      <a:pt x="128490" y="10022"/>
                      <a:pt x="131431" y="11336"/>
                    </a:cubicBezTo>
                    <a:cubicBezTo>
                      <a:pt x="134388" y="12650"/>
                      <a:pt x="138956" y="10843"/>
                      <a:pt x="141749" y="12453"/>
                    </a:cubicBezTo>
                    <a:cubicBezTo>
                      <a:pt x="144541" y="14080"/>
                      <a:pt x="145248" y="18943"/>
                      <a:pt x="147860" y="20832"/>
                    </a:cubicBezTo>
                    <a:cubicBezTo>
                      <a:pt x="150472" y="22738"/>
                      <a:pt x="155319" y="21916"/>
                      <a:pt x="157717" y="24085"/>
                    </a:cubicBezTo>
                    <a:cubicBezTo>
                      <a:pt x="160116" y="26253"/>
                      <a:pt x="159804" y="31149"/>
                      <a:pt x="161972" y="33548"/>
                    </a:cubicBezTo>
                    <a:cubicBezTo>
                      <a:pt x="164125" y="35947"/>
                      <a:pt x="169037" y="36144"/>
                      <a:pt x="170942" y="38756"/>
                    </a:cubicBezTo>
                    <a:cubicBezTo>
                      <a:pt x="172832" y="41368"/>
                      <a:pt x="171517" y="46083"/>
                      <a:pt x="173144" y="48892"/>
                    </a:cubicBezTo>
                    <a:cubicBezTo>
                      <a:pt x="174754" y="51685"/>
                      <a:pt x="179502" y="52901"/>
                      <a:pt x="180833" y="55858"/>
                    </a:cubicBezTo>
                    <a:cubicBezTo>
                      <a:pt x="182147" y="58799"/>
                      <a:pt x="179863" y="63136"/>
                      <a:pt x="180865" y="66225"/>
                    </a:cubicBezTo>
                    <a:cubicBezTo>
                      <a:pt x="181868" y="69281"/>
                      <a:pt x="186254" y="71466"/>
                      <a:pt x="186928" y="74653"/>
                    </a:cubicBezTo>
                    <a:cubicBezTo>
                      <a:pt x="187601" y="77791"/>
                      <a:pt x="184463" y="81553"/>
                      <a:pt x="184792" y="84806"/>
                    </a:cubicBezTo>
                    <a:cubicBezTo>
                      <a:pt x="185137" y="87993"/>
                      <a:pt x="188981" y="91032"/>
                      <a:pt x="188981" y="9430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55"/>
              <p:cNvSpPr/>
              <p:nvPr/>
            </p:nvSpPr>
            <p:spPr>
              <a:xfrm>
                <a:off x="1510775" y="563000"/>
                <a:ext cx="4589400" cy="4580800"/>
              </a:xfrm>
              <a:custGeom>
                <a:rect b="b" l="l" r="r" t="t"/>
                <a:pathLst>
                  <a:path extrusionOk="0" fill="none" h="183232" w="183576">
                    <a:moveTo>
                      <a:pt x="183576" y="91624"/>
                    </a:moveTo>
                    <a:cubicBezTo>
                      <a:pt x="183576" y="94795"/>
                      <a:pt x="179847" y="97752"/>
                      <a:pt x="179518" y="100841"/>
                    </a:cubicBezTo>
                    <a:cubicBezTo>
                      <a:pt x="179189" y="103995"/>
                      <a:pt x="182245" y="107658"/>
                      <a:pt x="181588" y="110714"/>
                    </a:cubicBezTo>
                    <a:cubicBezTo>
                      <a:pt x="180931" y="113803"/>
                      <a:pt x="176676" y="115922"/>
                      <a:pt x="175707" y="118896"/>
                    </a:cubicBezTo>
                    <a:cubicBezTo>
                      <a:pt x="174737" y="121902"/>
                      <a:pt x="176939" y="126108"/>
                      <a:pt x="175674" y="128967"/>
                    </a:cubicBezTo>
                    <a:cubicBezTo>
                      <a:pt x="174376" y="131842"/>
                      <a:pt x="169759" y="133025"/>
                      <a:pt x="168199" y="135735"/>
                    </a:cubicBezTo>
                    <a:cubicBezTo>
                      <a:pt x="166621" y="138463"/>
                      <a:pt x="167903" y="143046"/>
                      <a:pt x="166063" y="145576"/>
                    </a:cubicBezTo>
                    <a:cubicBezTo>
                      <a:pt x="164206" y="148123"/>
                      <a:pt x="159442" y="148320"/>
                      <a:pt x="157339" y="150653"/>
                    </a:cubicBezTo>
                    <a:cubicBezTo>
                      <a:pt x="155236" y="152986"/>
                      <a:pt x="155548" y="157734"/>
                      <a:pt x="153216" y="159837"/>
                    </a:cubicBezTo>
                    <a:cubicBezTo>
                      <a:pt x="150883" y="161939"/>
                      <a:pt x="146184" y="161134"/>
                      <a:pt x="143638" y="162991"/>
                    </a:cubicBezTo>
                    <a:cubicBezTo>
                      <a:pt x="141108" y="164831"/>
                      <a:pt x="140418" y="169546"/>
                      <a:pt x="137690" y="171123"/>
                    </a:cubicBezTo>
                    <a:cubicBezTo>
                      <a:pt x="134980" y="172700"/>
                      <a:pt x="130560" y="170942"/>
                      <a:pt x="127669" y="172224"/>
                    </a:cubicBezTo>
                    <a:cubicBezTo>
                      <a:pt x="124827" y="173505"/>
                      <a:pt x="123167" y="177974"/>
                      <a:pt x="120161" y="178943"/>
                    </a:cubicBezTo>
                    <a:cubicBezTo>
                      <a:pt x="117187" y="179913"/>
                      <a:pt x="113228" y="177268"/>
                      <a:pt x="110139" y="177925"/>
                    </a:cubicBezTo>
                    <a:cubicBezTo>
                      <a:pt x="107083" y="178565"/>
                      <a:pt x="104537" y="182590"/>
                      <a:pt x="101383" y="182919"/>
                    </a:cubicBezTo>
                    <a:cubicBezTo>
                      <a:pt x="98294" y="183231"/>
                      <a:pt x="94975" y="179830"/>
                      <a:pt x="91788" y="179830"/>
                    </a:cubicBezTo>
                    <a:cubicBezTo>
                      <a:pt x="88618" y="179830"/>
                      <a:pt x="85282" y="183231"/>
                      <a:pt x="82194" y="182919"/>
                    </a:cubicBezTo>
                    <a:cubicBezTo>
                      <a:pt x="79040" y="182590"/>
                      <a:pt x="76493" y="178565"/>
                      <a:pt x="73437" y="177925"/>
                    </a:cubicBezTo>
                    <a:cubicBezTo>
                      <a:pt x="70349" y="177268"/>
                      <a:pt x="66389" y="179913"/>
                      <a:pt x="63416" y="178943"/>
                    </a:cubicBezTo>
                    <a:cubicBezTo>
                      <a:pt x="60409" y="177974"/>
                      <a:pt x="58766" y="173505"/>
                      <a:pt x="55908" y="172224"/>
                    </a:cubicBezTo>
                    <a:cubicBezTo>
                      <a:pt x="53033" y="170942"/>
                      <a:pt x="48597" y="172700"/>
                      <a:pt x="45886" y="171123"/>
                    </a:cubicBezTo>
                    <a:cubicBezTo>
                      <a:pt x="43159" y="169546"/>
                      <a:pt x="42485" y="164831"/>
                      <a:pt x="39939" y="162991"/>
                    </a:cubicBezTo>
                    <a:cubicBezTo>
                      <a:pt x="37393" y="161134"/>
                      <a:pt x="32710" y="161939"/>
                      <a:pt x="30377" y="159837"/>
                    </a:cubicBezTo>
                    <a:cubicBezTo>
                      <a:pt x="28028" y="157734"/>
                      <a:pt x="28340" y="152986"/>
                      <a:pt x="26237" y="150636"/>
                    </a:cubicBezTo>
                    <a:cubicBezTo>
                      <a:pt x="24135" y="148303"/>
                      <a:pt x="19370" y="148123"/>
                      <a:pt x="17530" y="145576"/>
                    </a:cubicBezTo>
                    <a:cubicBezTo>
                      <a:pt x="15674" y="143046"/>
                      <a:pt x="16955" y="138463"/>
                      <a:pt x="15378" y="135735"/>
                    </a:cubicBezTo>
                    <a:cubicBezTo>
                      <a:pt x="13817" y="133025"/>
                      <a:pt x="9201" y="131842"/>
                      <a:pt x="7919" y="128967"/>
                    </a:cubicBezTo>
                    <a:cubicBezTo>
                      <a:pt x="6638" y="126108"/>
                      <a:pt x="8856" y="121886"/>
                      <a:pt x="7870" y="118879"/>
                    </a:cubicBezTo>
                    <a:cubicBezTo>
                      <a:pt x="6917" y="115922"/>
                      <a:pt x="2646" y="113803"/>
                      <a:pt x="1988" y="110714"/>
                    </a:cubicBezTo>
                    <a:cubicBezTo>
                      <a:pt x="1348" y="107658"/>
                      <a:pt x="4387" y="103995"/>
                      <a:pt x="4059" y="100841"/>
                    </a:cubicBezTo>
                    <a:cubicBezTo>
                      <a:pt x="3746" y="97752"/>
                      <a:pt x="1" y="94795"/>
                      <a:pt x="1" y="91624"/>
                    </a:cubicBezTo>
                    <a:cubicBezTo>
                      <a:pt x="1" y="88437"/>
                      <a:pt x="3730" y="85496"/>
                      <a:pt x="4059" y="82391"/>
                    </a:cubicBezTo>
                    <a:cubicBezTo>
                      <a:pt x="4387" y="79237"/>
                      <a:pt x="1348" y="75589"/>
                      <a:pt x="1988" y="72534"/>
                    </a:cubicBezTo>
                    <a:cubicBezTo>
                      <a:pt x="2646" y="69445"/>
                      <a:pt x="6917" y="67326"/>
                      <a:pt x="7870" y="64352"/>
                    </a:cubicBezTo>
                    <a:cubicBezTo>
                      <a:pt x="8856" y="61346"/>
                      <a:pt x="6638" y="57140"/>
                      <a:pt x="7919" y="54281"/>
                    </a:cubicBezTo>
                    <a:cubicBezTo>
                      <a:pt x="9201" y="51390"/>
                      <a:pt x="13817" y="50223"/>
                      <a:pt x="15378" y="47512"/>
                    </a:cubicBezTo>
                    <a:cubicBezTo>
                      <a:pt x="16955" y="44785"/>
                      <a:pt x="15674" y="40202"/>
                      <a:pt x="17530" y="37672"/>
                    </a:cubicBezTo>
                    <a:cubicBezTo>
                      <a:pt x="19370" y="35125"/>
                      <a:pt x="24135" y="34928"/>
                      <a:pt x="26237" y="32595"/>
                    </a:cubicBezTo>
                    <a:cubicBezTo>
                      <a:pt x="28340" y="30262"/>
                      <a:pt x="28028" y="25514"/>
                      <a:pt x="30377" y="23411"/>
                    </a:cubicBezTo>
                    <a:cubicBezTo>
                      <a:pt x="32710" y="21308"/>
                      <a:pt x="37393" y="22097"/>
                      <a:pt x="39939" y="20257"/>
                    </a:cubicBezTo>
                    <a:cubicBezTo>
                      <a:pt x="42469" y="18401"/>
                      <a:pt x="43159" y="13685"/>
                      <a:pt x="45886" y="12108"/>
                    </a:cubicBezTo>
                    <a:cubicBezTo>
                      <a:pt x="48597" y="10548"/>
                      <a:pt x="53016" y="12305"/>
                      <a:pt x="55908" y="11024"/>
                    </a:cubicBezTo>
                    <a:cubicBezTo>
                      <a:pt x="58766" y="9743"/>
                      <a:pt x="60409" y="5274"/>
                      <a:pt x="63416" y="4305"/>
                    </a:cubicBezTo>
                    <a:cubicBezTo>
                      <a:pt x="66389" y="3335"/>
                      <a:pt x="70349" y="5980"/>
                      <a:pt x="73437" y="5323"/>
                    </a:cubicBezTo>
                    <a:cubicBezTo>
                      <a:pt x="76493" y="4682"/>
                      <a:pt x="79040" y="657"/>
                      <a:pt x="82194" y="329"/>
                    </a:cubicBezTo>
                    <a:cubicBezTo>
                      <a:pt x="85282" y="0"/>
                      <a:pt x="88618" y="3417"/>
                      <a:pt x="91788" y="3417"/>
                    </a:cubicBezTo>
                    <a:cubicBezTo>
                      <a:pt x="94959" y="3417"/>
                      <a:pt x="98294" y="0"/>
                      <a:pt x="101383" y="329"/>
                    </a:cubicBezTo>
                    <a:cubicBezTo>
                      <a:pt x="104537" y="657"/>
                      <a:pt x="107083" y="4682"/>
                      <a:pt x="110139" y="5323"/>
                    </a:cubicBezTo>
                    <a:cubicBezTo>
                      <a:pt x="113228" y="5980"/>
                      <a:pt x="117187" y="3335"/>
                      <a:pt x="120161" y="4305"/>
                    </a:cubicBezTo>
                    <a:cubicBezTo>
                      <a:pt x="123167" y="5274"/>
                      <a:pt x="124827" y="9743"/>
                      <a:pt x="127669" y="11024"/>
                    </a:cubicBezTo>
                    <a:cubicBezTo>
                      <a:pt x="130560" y="12305"/>
                      <a:pt x="134980" y="10548"/>
                      <a:pt x="137690" y="12108"/>
                    </a:cubicBezTo>
                    <a:cubicBezTo>
                      <a:pt x="140418" y="13685"/>
                      <a:pt x="141108" y="18401"/>
                      <a:pt x="143638" y="20257"/>
                    </a:cubicBezTo>
                    <a:cubicBezTo>
                      <a:pt x="146184" y="22097"/>
                      <a:pt x="150883" y="21308"/>
                      <a:pt x="153216" y="23411"/>
                    </a:cubicBezTo>
                    <a:cubicBezTo>
                      <a:pt x="155548" y="25514"/>
                      <a:pt x="155236" y="30262"/>
                      <a:pt x="157339" y="32595"/>
                    </a:cubicBezTo>
                    <a:cubicBezTo>
                      <a:pt x="159442" y="34928"/>
                      <a:pt x="164206" y="35125"/>
                      <a:pt x="166063" y="37672"/>
                    </a:cubicBezTo>
                    <a:cubicBezTo>
                      <a:pt x="167903" y="40202"/>
                      <a:pt x="166621" y="44785"/>
                      <a:pt x="168199" y="47512"/>
                    </a:cubicBezTo>
                    <a:cubicBezTo>
                      <a:pt x="169759" y="50223"/>
                      <a:pt x="174376" y="51406"/>
                      <a:pt x="175657" y="54281"/>
                    </a:cubicBezTo>
                    <a:cubicBezTo>
                      <a:pt x="176939" y="57140"/>
                      <a:pt x="174721" y="61346"/>
                      <a:pt x="175707" y="64352"/>
                    </a:cubicBezTo>
                    <a:cubicBezTo>
                      <a:pt x="176659" y="67326"/>
                      <a:pt x="180931" y="69445"/>
                      <a:pt x="181588" y="72534"/>
                    </a:cubicBezTo>
                    <a:cubicBezTo>
                      <a:pt x="182229" y="75573"/>
                      <a:pt x="179189" y="79237"/>
                      <a:pt x="179518" y="82391"/>
                    </a:cubicBezTo>
                    <a:cubicBezTo>
                      <a:pt x="179847" y="85496"/>
                      <a:pt x="183576" y="88437"/>
                      <a:pt x="183576" y="91624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55"/>
              <p:cNvSpPr/>
              <p:nvPr/>
            </p:nvSpPr>
            <p:spPr>
              <a:xfrm>
                <a:off x="1578125" y="629525"/>
                <a:ext cx="4455125" cy="4446500"/>
              </a:xfrm>
              <a:custGeom>
                <a:rect b="b" l="l" r="r" t="t"/>
                <a:pathLst>
                  <a:path extrusionOk="0" fill="none" h="177860" w="178205">
                    <a:moveTo>
                      <a:pt x="178204" y="88930"/>
                    </a:moveTo>
                    <a:cubicBezTo>
                      <a:pt x="178204" y="92019"/>
                      <a:pt x="174573" y="94877"/>
                      <a:pt x="174261" y="97884"/>
                    </a:cubicBezTo>
                    <a:cubicBezTo>
                      <a:pt x="173949" y="100940"/>
                      <a:pt x="176890" y="104505"/>
                      <a:pt x="176265" y="107462"/>
                    </a:cubicBezTo>
                    <a:cubicBezTo>
                      <a:pt x="175641" y="110468"/>
                      <a:pt x="171485" y="112505"/>
                      <a:pt x="170548" y="115397"/>
                    </a:cubicBezTo>
                    <a:cubicBezTo>
                      <a:pt x="169612" y="118305"/>
                      <a:pt x="171748" y="122412"/>
                      <a:pt x="170515" y="125172"/>
                    </a:cubicBezTo>
                    <a:cubicBezTo>
                      <a:pt x="169267" y="127965"/>
                      <a:pt x="164782" y="129115"/>
                      <a:pt x="163270" y="131744"/>
                    </a:cubicBezTo>
                    <a:cubicBezTo>
                      <a:pt x="161742" y="134389"/>
                      <a:pt x="162975" y="138841"/>
                      <a:pt x="161184" y="141305"/>
                    </a:cubicBezTo>
                    <a:cubicBezTo>
                      <a:pt x="159393" y="143770"/>
                      <a:pt x="154777" y="143950"/>
                      <a:pt x="152739" y="146217"/>
                    </a:cubicBezTo>
                    <a:cubicBezTo>
                      <a:pt x="150686" y="148485"/>
                      <a:pt x="150982" y="153101"/>
                      <a:pt x="148714" y="155138"/>
                    </a:cubicBezTo>
                    <a:cubicBezTo>
                      <a:pt x="146464" y="157176"/>
                      <a:pt x="141896" y="156403"/>
                      <a:pt x="139432" y="158211"/>
                    </a:cubicBezTo>
                    <a:cubicBezTo>
                      <a:pt x="136968" y="160001"/>
                      <a:pt x="136311" y="164569"/>
                      <a:pt x="133649" y="166096"/>
                    </a:cubicBezTo>
                    <a:cubicBezTo>
                      <a:pt x="131021" y="167624"/>
                      <a:pt x="126733" y="165916"/>
                      <a:pt x="123940" y="167164"/>
                    </a:cubicBezTo>
                    <a:cubicBezTo>
                      <a:pt x="121163" y="168396"/>
                      <a:pt x="119553" y="172734"/>
                      <a:pt x="116645" y="173687"/>
                    </a:cubicBezTo>
                    <a:cubicBezTo>
                      <a:pt x="113754" y="174623"/>
                      <a:pt x="109910" y="172060"/>
                      <a:pt x="106903" y="172701"/>
                    </a:cubicBezTo>
                    <a:cubicBezTo>
                      <a:pt x="103946" y="173325"/>
                      <a:pt x="101482" y="177219"/>
                      <a:pt x="98409" y="177547"/>
                    </a:cubicBezTo>
                    <a:cubicBezTo>
                      <a:pt x="95403" y="177859"/>
                      <a:pt x="92183" y="174557"/>
                      <a:pt x="89094" y="174557"/>
                    </a:cubicBezTo>
                    <a:cubicBezTo>
                      <a:pt x="86022" y="174557"/>
                      <a:pt x="82786" y="177859"/>
                      <a:pt x="79779" y="177547"/>
                    </a:cubicBezTo>
                    <a:cubicBezTo>
                      <a:pt x="76723" y="177219"/>
                      <a:pt x="74243" y="173325"/>
                      <a:pt x="71285" y="172701"/>
                    </a:cubicBezTo>
                    <a:cubicBezTo>
                      <a:pt x="68279" y="172060"/>
                      <a:pt x="64435" y="174623"/>
                      <a:pt x="61560" y="173687"/>
                    </a:cubicBezTo>
                    <a:cubicBezTo>
                      <a:pt x="58635" y="172734"/>
                      <a:pt x="57042" y="168396"/>
                      <a:pt x="54265" y="167164"/>
                    </a:cubicBezTo>
                    <a:cubicBezTo>
                      <a:pt x="51472" y="165916"/>
                      <a:pt x="47168" y="167624"/>
                      <a:pt x="44539" y="166096"/>
                    </a:cubicBezTo>
                    <a:cubicBezTo>
                      <a:pt x="41894" y="164569"/>
                      <a:pt x="41237" y="160001"/>
                      <a:pt x="38773" y="158211"/>
                    </a:cubicBezTo>
                    <a:cubicBezTo>
                      <a:pt x="36292" y="156403"/>
                      <a:pt x="31741" y="157176"/>
                      <a:pt x="29474" y="155138"/>
                    </a:cubicBezTo>
                    <a:cubicBezTo>
                      <a:pt x="27207" y="153101"/>
                      <a:pt x="27503" y="148485"/>
                      <a:pt x="25466" y="146217"/>
                    </a:cubicBezTo>
                    <a:cubicBezTo>
                      <a:pt x="23428" y="143950"/>
                      <a:pt x="18812" y="143770"/>
                      <a:pt x="17005" y="141305"/>
                    </a:cubicBezTo>
                    <a:cubicBezTo>
                      <a:pt x="15214" y="138841"/>
                      <a:pt x="16463" y="134389"/>
                      <a:pt x="14935" y="131744"/>
                    </a:cubicBezTo>
                    <a:cubicBezTo>
                      <a:pt x="13407" y="129115"/>
                      <a:pt x="8922" y="127981"/>
                      <a:pt x="7673" y="125172"/>
                    </a:cubicBezTo>
                    <a:cubicBezTo>
                      <a:pt x="6441" y="122412"/>
                      <a:pt x="8593" y="118305"/>
                      <a:pt x="7640" y="115397"/>
                    </a:cubicBezTo>
                    <a:cubicBezTo>
                      <a:pt x="6704" y="112522"/>
                      <a:pt x="2564" y="110468"/>
                      <a:pt x="1923" y="107462"/>
                    </a:cubicBezTo>
                    <a:cubicBezTo>
                      <a:pt x="1299" y="104505"/>
                      <a:pt x="4256" y="100940"/>
                      <a:pt x="3927" y="97884"/>
                    </a:cubicBezTo>
                    <a:cubicBezTo>
                      <a:pt x="3615" y="94877"/>
                      <a:pt x="1" y="92019"/>
                      <a:pt x="1" y="88930"/>
                    </a:cubicBezTo>
                    <a:cubicBezTo>
                      <a:pt x="1" y="85841"/>
                      <a:pt x="3615" y="82983"/>
                      <a:pt x="3927" y="79976"/>
                    </a:cubicBezTo>
                    <a:cubicBezTo>
                      <a:pt x="4256" y="76904"/>
                      <a:pt x="1299" y="73356"/>
                      <a:pt x="1923" y="70398"/>
                    </a:cubicBezTo>
                    <a:cubicBezTo>
                      <a:pt x="2564" y="67392"/>
                      <a:pt x="6704" y="65338"/>
                      <a:pt x="7640" y="62463"/>
                    </a:cubicBezTo>
                    <a:cubicBezTo>
                      <a:pt x="8593" y="59539"/>
                      <a:pt x="6441" y="55448"/>
                      <a:pt x="7673" y="52688"/>
                    </a:cubicBezTo>
                    <a:cubicBezTo>
                      <a:pt x="8922" y="49879"/>
                      <a:pt x="13407" y="48745"/>
                      <a:pt x="14935" y="46116"/>
                    </a:cubicBezTo>
                    <a:cubicBezTo>
                      <a:pt x="16463" y="43471"/>
                      <a:pt x="15214" y="39019"/>
                      <a:pt x="17005" y="36555"/>
                    </a:cubicBezTo>
                    <a:cubicBezTo>
                      <a:pt x="18812" y="34091"/>
                      <a:pt x="23428" y="33910"/>
                      <a:pt x="25466" y="31643"/>
                    </a:cubicBezTo>
                    <a:cubicBezTo>
                      <a:pt x="27503" y="29375"/>
                      <a:pt x="27207" y="24759"/>
                      <a:pt x="29474" y="22722"/>
                    </a:cubicBezTo>
                    <a:cubicBezTo>
                      <a:pt x="31741" y="20685"/>
                      <a:pt x="36292" y="21457"/>
                      <a:pt x="38773" y="19650"/>
                    </a:cubicBezTo>
                    <a:cubicBezTo>
                      <a:pt x="41221" y="17859"/>
                      <a:pt x="41894" y="13292"/>
                      <a:pt x="44539" y="11747"/>
                    </a:cubicBezTo>
                    <a:cubicBezTo>
                      <a:pt x="47168" y="10236"/>
                      <a:pt x="51472" y="11928"/>
                      <a:pt x="54265" y="10696"/>
                    </a:cubicBezTo>
                    <a:cubicBezTo>
                      <a:pt x="57042" y="9447"/>
                      <a:pt x="58635" y="5110"/>
                      <a:pt x="61560" y="4174"/>
                    </a:cubicBezTo>
                    <a:cubicBezTo>
                      <a:pt x="64435" y="3237"/>
                      <a:pt x="68279" y="5800"/>
                      <a:pt x="71285" y="5159"/>
                    </a:cubicBezTo>
                    <a:cubicBezTo>
                      <a:pt x="74243" y="4535"/>
                      <a:pt x="76723" y="625"/>
                      <a:pt x="79779" y="313"/>
                    </a:cubicBezTo>
                    <a:cubicBezTo>
                      <a:pt x="82786" y="1"/>
                      <a:pt x="86006" y="3303"/>
                      <a:pt x="89094" y="3303"/>
                    </a:cubicBezTo>
                    <a:cubicBezTo>
                      <a:pt x="92183" y="3303"/>
                      <a:pt x="95403" y="1"/>
                      <a:pt x="98409" y="313"/>
                    </a:cubicBezTo>
                    <a:cubicBezTo>
                      <a:pt x="101482" y="625"/>
                      <a:pt x="103946" y="4535"/>
                      <a:pt x="106903" y="5159"/>
                    </a:cubicBezTo>
                    <a:cubicBezTo>
                      <a:pt x="109910" y="5800"/>
                      <a:pt x="113754" y="3237"/>
                      <a:pt x="116645" y="4174"/>
                    </a:cubicBezTo>
                    <a:cubicBezTo>
                      <a:pt x="119553" y="5110"/>
                      <a:pt x="121163" y="9447"/>
                      <a:pt x="123940" y="10696"/>
                    </a:cubicBezTo>
                    <a:cubicBezTo>
                      <a:pt x="126733" y="11928"/>
                      <a:pt x="131021" y="10236"/>
                      <a:pt x="133649" y="11747"/>
                    </a:cubicBezTo>
                    <a:cubicBezTo>
                      <a:pt x="136294" y="13292"/>
                      <a:pt x="136968" y="17859"/>
                      <a:pt x="139432" y="19650"/>
                    </a:cubicBezTo>
                    <a:cubicBezTo>
                      <a:pt x="141896" y="21457"/>
                      <a:pt x="146447" y="20685"/>
                      <a:pt x="148714" y="22722"/>
                    </a:cubicBezTo>
                    <a:cubicBezTo>
                      <a:pt x="150982" y="24759"/>
                      <a:pt x="150686" y="29375"/>
                      <a:pt x="152739" y="31643"/>
                    </a:cubicBezTo>
                    <a:cubicBezTo>
                      <a:pt x="154777" y="33893"/>
                      <a:pt x="159393" y="34091"/>
                      <a:pt x="161184" y="36555"/>
                    </a:cubicBezTo>
                    <a:cubicBezTo>
                      <a:pt x="162975" y="39019"/>
                      <a:pt x="161726" y="43471"/>
                      <a:pt x="163270" y="46116"/>
                    </a:cubicBezTo>
                    <a:cubicBezTo>
                      <a:pt x="164782" y="48745"/>
                      <a:pt x="169267" y="49879"/>
                      <a:pt x="170515" y="52688"/>
                    </a:cubicBezTo>
                    <a:cubicBezTo>
                      <a:pt x="171748" y="55448"/>
                      <a:pt x="169612" y="59539"/>
                      <a:pt x="170548" y="62463"/>
                    </a:cubicBezTo>
                    <a:cubicBezTo>
                      <a:pt x="171485" y="65338"/>
                      <a:pt x="175641" y="67392"/>
                      <a:pt x="176265" y="70398"/>
                    </a:cubicBezTo>
                    <a:cubicBezTo>
                      <a:pt x="176890" y="73356"/>
                      <a:pt x="173949" y="76904"/>
                      <a:pt x="174261" y="79976"/>
                    </a:cubicBezTo>
                    <a:cubicBezTo>
                      <a:pt x="174573" y="82983"/>
                      <a:pt x="178204" y="85841"/>
                      <a:pt x="178204" y="8893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55"/>
              <p:cNvSpPr/>
              <p:nvPr/>
            </p:nvSpPr>
            <p:spPr>
              <a:xfrm>
                <a:off x="1646325" y="696075"/>
                <a:ext cx="4319550" cy="4311775"/>
              </a:xfrm>
              <a:custGeom>
                <a:rect b="b" l="l" r="r" t="t"/>
                <a:pathLst>
                  <a:path extrusionOk="0" fill="none" h="172471" w="172782">
                    <a:moveTo>
                      <a:pt x="172782" y="86235"/>
                    </a:moveTo>
                    <a:cubicBezTo>
                      <a:pt x="172782" y="89225"/>
                      <a:pt x="169266" y="92002"/>
                      <a:pt x="168970" y="94926"/>
                    </a:cubicBezTo>
                    <a:cubicBezTo>
                      <a:pt x="168658" y="97883"/>
                      <a:pt x="171517" y="101333"/>
                      <a:pt x="170925" y="104208"/>
                    </a:cubicBezTo>
                    <a:cubicBezTo>
                      <a:pt x="170301" y="107116"/>
                      <a:pt x="166276" y="109104"/>
                      <a:pt x="165372" y="111897"/>
                    </a:cubicBezTo>
                    <a:cubicBezTo>
                      <a:pt x="164452" y="114723"/>
                      <a:pt x="166539" y="118699"/>
                      <a:pt x="165340" y="121393"/>
                    </a:cubicBezTo>
                    <a:cubicBezTo>
                      <a:pt x="164124" y="124104"/>
                      <a:pt x="159787" y="125204"/>
                      <a:pt x="158308" y="127751"/>
                    </a:cubicBezTo>
                    <a:cubicBezTo>
                      <a:pt x="156829" y="130314"/>
                      <a:pt x="158029" y="134635"/>
                      <a:pt x="156287" y="137033"/>
                    </a:cubicBezTo>
                    <a:cubicBezTo>
                      <a:pt x="154546" y="139415"/>
                      <a:pt x="150077" y="139596"/>
                      <a:pt x="148089" y="141798"/>
                    </a:cubicBezTo>
                    <a:cubicBezTo>
                      <a:pt x="146118" y="143999"/>
                      <a:pt x="146397" y="148468"/>
                      <a:pt x="144212" y="150439"/>
                    </a:cubicBezTo>
                    <a:cubicBezTo>
                      <a:pt x="142011" y="152427"/>
                      <a:pt x="137591" y="151671"/>
                      <a:pt x="135193" y="153413"/>
                    </a:cubicBezTo>
                    <a:cubicBezTo>
                      <a:pt x="132810" y="155154"/>
                      <a:pt x="132170" y="159590"/>
                      <a:pt x="129590" y="161069"/>
                    </a:cubicBezTo>
                    <a:cubicBezTo>
                      <a:pt x="127044" y="162547"/>
                      <a:pt x="122887" y="160904"/>
                      <a:pt x="120177" y="162104"/>
                    </a:cubicBezTo>
                    <a:cubicBezTo>
                      <a:pt x="117482" y="163303"/>
                      <a:pt x="115922" y="167509"/>
                      <a:pt x="113096" y="168429"/>
                    </a:cubicBezTo>
                    <a:cubicBezTo>
                      <a:pt x="110303" y="169332"/>
                      <a:pt x="106574" y="166852"/>
                      <a:pt x="103666" y="167476"/>
                    </a:cubicBezTo>
                    <a:cubicBezTo>
                      <a:pt x="100791" y="168084"/>
                      <a:pt x="98392" y="171862"/>
                      <a:pt x="95419" y="172175"/>
                    </a:cubicBezTo>
                    <a:cubicBezTo>
                      <a:pt x="92511" y="172470"/>
                      <a:pt x="89389" y="169267"/>
                      <a:pt x="86399" y="169267"/>
                    </a:cubicBezTo>
                    <a:cubicBezTo>
                      <a:pt x="83393" y="169267"/>
                      <a:pt x="80271" y="172470"/>
                      <a:pt x="77363" y="172175"/>
                    </a:cubicBezTo>
                    <a:cubicBezTo>
                      <a:pt x="74390" y="171862"/>
                      <a:pt x="71991" y="168067"/>
                      <a:pt x="69116" y="167476"/>
                    </a:cubicBezTo>
                    <a:cubicBezTo>
                      <a:pt x="66208" y="166852"/>
                      <a:pt x="62479" y="169332"/>
                      <a:pt x="59686" y="168429"/>
                    </a:cubicBezTo>
                    <a:cubicBezTo>
                      <a:pt x="56860" y="167509"/>
                      <a:pt x="55299" y="163303"/>
                      <a:pt x="52622" y="162104"/>
                    </a:cubicBezTo>
                    <a:cubicBezTo>
                      <a:pt x="49911" y="160904"/>
                      <a:pt x="45738" y="162547"/>
                      <a:pt x="43191" y="161069"/>
                    </a:cubicBezTo>
                    <a:cubicBezTo>
                      <a:pt x="40629" y="159590"/>
                      <a:pt x="39971" y="155154"/>
                      <a:pt x="37589" y="153413"/>
                    </a:cubicBezTo>
                    <a:cubicBezTo>
                      <a:pt x="35191" y="151671"/>
                      <a:pt x="30771" y="152427"/>
                      <a:pt x="28586" y="150439"/>
                    </a:cubicBezTo>
                    <a:cubicBezTo>
                      <a:pt x="26385" y="148468"/>
                      <a:pt x="26664" y="143999"/>
                      <a:pt x="24693" y="141798"/>
                    </a:cubicBezTo>
                    <a:cubicBezTo>
                      <a:pt x="22705" y="139596"/>
                      <a:pt x="18236" y="139415"/>
                      <a:pt x="16495" y="137033"/>
                    </a:cubicBezTo>
                    <a:cubicBezTo>
                      <a:pt x="14753" y="134635"/>
                      <a:pt x="15952" y="130330"/>
                      <a:pt x="14474" y="127751"/>
                    </a:cubicBezTo>
                    <a:cubicBezTo>
                      <a:pt x="12995" y="125204"/>
                      <a:pt x="8658" y="124104"/>
                      <a:pt x="7442" y="121393"/>
                    </a:cubicBezTo>
                    <a:cubicBezTo>
                      <a:pt x="6243" y="118699"/>
                      <a:pt x="8330" y="114723"/>
                      <a:pt x="7410" y="111897"/>
                    </a:cubicBezTo>
                    <a:cubicBezTo>
                      <a:pt x="6506" y="109104"/>
                      <a:pt x="2481" y="107116"/>
                      <a:pt x="1873" y="104208"/>
                    </a:cubicBezTo>
                    <a:cubicBezTo>
                      <a:pt x="1265" y="101333"/>
                      <a:pt x="4124" y="97883"/>
                      <a:pt x="3812" y="94910"/>
                    </a:cubicBezTo>
                    <a:cubicBezTo>
                      <a:pt x="3516" y="92002"/>
                      <a:pt x="0" y="89225"/>
                      <a:pt x="0" y="86235"/>
                    </a:cubicBezTo>
                    <a:cubicBezTo>
                      <a:pt x="0" y="83245"/>
                      <a:pt x="3516" y="80469"/>
                      <a:pt x="3812" y="77544"/>
                    </a:cubicBezTo>
                    <a:cubicBezTo>
                      <a:pt x="4124" y="74587"/>
                      <a:pt x="1265" y="71137"/>
                      <a:pt x="1873" y="68262"/>
                    </a:cubicBezTo>
                    <a:cubicBezTo>
                      <a:pt x="2481" y="65354"/>
                      <a:pt x="6506" y="63366"/>
                      <a:pt x="7410" y="60573"/>
                    </a:cubicBezTo>
                    <a:cubicBezTo>
                      <a:pt x="8330" y="57748"/>
                      <a:pt x="6243" y="53772"/>
                      <a:pt x="7442" y="51077"/>
                    </a:cubicBezTo>
                    <a:cubicBezTo>
                      <a:pt x="8658" y="48367"/>
                      <a:pt x="12995" y="47266"/>
                      <a:pt x="14474" y="44720"/>
                    </a:cubicBezTo>
                    <a:cubicBezTo>
                      <a:pt x="15952" y="42157"/>
                      <a:pt x="14753" y="37836"/>
                      <a:pt x="16495" y="35437"/>
                    </a:cubicBezTo>
                    <a:cubicBezTo>
                      <a:pt x="18236" y="33055"/>
                      <a:pt x="22705" y="32874"/>
                      <a:pt x="24693" y="30673"/>
                    </a:cubicBezTo>
                    <a:cubicBezTo>
                      <a:pt x="26664" y="28471"/>
                      <a:pt x="26385" y="24003"/>
                      <a:pt x="28586" y="22031"/>
                    </a:cubicBezTo>
                    <a:cubicBezTo>
                      <a:pt x="30771" y="20043"/>
                      <a:pt x="35191" y="20799"/>
                      <a:pt x="37589" y="19058"/>
                    </a:cubicBezTo>
                    <a:cubicBezTo>
                      <a:pt x="39971" y="17316"/>
                      <a:pt x="40612" y="12880"/>
                      <a:pt x="43191" y="11402"/>
                    </a:cubicBezTo>
                    <a:cubicBezTo>
                      <a:pt x="45738" y="9923"/>
                      <a:pt x="49911" y="11566"/>
                      <a:pt x="52622" y="10367"/>
                    </a:cubicBezTo>
                    <a:cubicBezTo>
                      <a:pt x="55299" y="9167"/>
                      <a:pt x="56860" y="4962"/>
                      <a:pt x="59686" y="4042"/>
                    </a:cubicBezTo>
                    <a:cubicBezTo>
                      <a:pt x="62479" y="3138"/>
                      <a:pt x="66208" y="5619"/>
                      <a:pt x="69116" y="4995"/>
                    </a:cubicBezTo>
                    <a:cubicBezTo>
                      <a:pt x="71991" y="4387"/>
                      <a:pt x="74390" y="608"/>
                      <a:pt x="77363" y="296"/>
                    </a:cubicBezTo>
                    <a:cubicBezTo>
                      <a:pt x="80271" y="0"/>
                      <a:pt x="83393" y="3204"/>
                      <a:pt x="86399" y="3204"/>
                    </a:cubicBezTo>
                    <a:cubicBezTo>
                      <a:pt x="89389" y="3204"/>
                      <a:pt x="92511" y="0"/>
                      <a:pt x="95419" y="296"/>
                    </a:cubicBezTo>
                    <a:cubicBezTo>
                      <a:pt x="98392" y="608"/>
                      <a:pt x="100791" y="4387"/>
                      <a:pt x="103666" y="4995"/>
                    </a:cubicBezTo>
                    <a:cubicBezTo>
                      <a:pt x="106574" y="5619"/>
                      <a:pt x="110303" y="3138"/>
                      <a:pt x="113096" y="4042"/>
                    </a:cubicBezTo>
                    <a:cubicBezTo>
                      <a:pt x="115922" y="4962"/>
                      <a:pt x="117482" y="9167"/>
                      <a:pt x="120177" y="10367"/>
                    </a:cubicBezTo>
                    <a:cubicBezTo>
                      <a:pt x="122887" y="11566"/>
                      <a:pt x="127044" y="9923"/>
                      <a:pt x="129590" y="11402"/>
                    </a:cubicBezTo>
                    <a:cubicBezTo>
                      <a:pt x="132170" y="12880"/>
                      <a:pt x="132810" y="17316"/>
                      <a:pt x="135193" y="19058"/>
                    </a:cubicBezTo>
                    <a:cubicBezTo>
                      <a:pt x="137591" y="20799"/>
                      <a:pt x="142011" y="20043"/>
                      <a:pt x="144212" y="22031"/>
                    </a:cubicBezTo>
                    <a:cubicBezTo>
                      <a:pt x="146397" y="24003"/>
                      <a:pt x="146118" y="28471"/>
                      <a:pt x="148089" y="30673"/>
                    </a:cubicBezTo>
                    <a:cubicBezTo>
                      <a:pt x="150077" y="32874"/>
                      <a:pt x="154546" y="33055"/>
                      <a:pt x="156287" y="35437"/>
                    </a:cubicBezTo>
                    <a:cubicBezTo>
                      <a:pt x="158029" y="37836"/>
                      <a:pt x="156829" y="42140"/>
                      <a:pt x="158308" y="44720"/>
                    </a:cubicBezTo>
                    <a:cubicBezTo>
                      <a:pt x="159787" y="47266"/>
                      <a:pt x="164124" y="48367"/>
                      <a:pt x="165340" y="51077"/>
                    </a:cubicBezTo>
                    <a:cubicBezTo>
                      <a:pt x="166539" y="53772"/>
                      <a:pt x="164452" y="57748"/>
                      <a:pt x="165372" y="60573"/>
                    </a:cubicBezTo>
                    <a:cubicBezTo>
                      <a:pt x="166276" y="63366"/>
                      <a:pt x="170301" y="65354"/>
                      <a:pt x="170925" y="68262"/>
                    </a:cubicBezTo>
                    <a:cubicBezTo>
                      <a:pt x="171533" y="71137"/>
                      <a:pt x="168658" y="74587"/>
                      <a:pt x="168970" y="77544"/>
                    </a:cubicBezTo>
                    <a:cubicBezTo>
                      <a:pt x="169266" y="80469"/>
                      <a:pt x="172782" y="83245"/>
                      <a:pt x="172782" y="8623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55"/>
              <p:cNvSpPr/>
              <p:nvPr/>
            </p:nvSpPr>
            <p:spPr>
              <a:xfrm>
                <a:off x="1713675" y="762600"/>
                <a:ext cx="4185250" cy="4177075"/>
              </a:xfrm>
              <a:custGeom>
                <a:rect b="b" l="l" r="r" t="t"/>
                <a:pathLst>
                  <a:path extrusionOk="0" fill="none" h="167083" w="167410">
                    <a:moveTo>
                      <a:pt x="167410" y="83541"/>
                    </a:moveTo>
                    <a:cubicBezTo>
                      <a:pt x="167410" y="86433"/>
                      <a:pt x="164009" y="89127"/>
                      <a:pt x="163713" y="91953"/>
                    </a:cubicBezTo>
                    <a:cubicBezTo>
                      <a:pt x="163418" y="94828"/>
                      <a:pt x="166178" y="98163"/>
                      <a:pt x="165603" y="100940"/>
                    </a:cubicBezTo>
                    <a:cubicBezTo>
                      <a:pt x="164995" y="103765"/>
                      <a:pt x="161101" y="105704"/>
                      <a:pt x="160230" y="108415"/>
                    </a:cubicBezTo>
                    <a:cubicBezTo>
                      <a:pt x="159343" y="111142"/>
                      <a:pt x="161348" y="114986"/>
                      <a:pt x="160198" y="117598"/>
                    </a:cubicBezTo>
                    <a:cubicBezTo>
                      <a:pt x="159015" y="120227"/>
                      <a:pt x="154809" y="121295"/>
                      <a:pt x="153380" y="123759"/>
                    </a:cubicBezTo>
                    <a:cubicBezTo>
                      <a:pt x="151934" y="126256"/>
                      <a:pt x="153117" y="130429"/>
                      <a:pt x="151425" y="132746"/>
                    </a:cubicBezTo>
                    <a:cubicBezTo>
                      <a:pt x="149732" y="135062"/>
                      <a:pt x="145395" y="135243"/>
                      <a:pt x="143490" y="137362"/>
                    </a:cubicBezTo>
                    <a:cubicBezTo>
                      <a:pt x="141567" y="139498"/>
                      <a:pt x="141847" y="143835"/>
                      <a:pt x="139711" y="145741"/>
                    </a:cubicBezTo>
                    <a:cubicBezTo>
                      <a:pt x="137592" y="147663"/>
                      <a:pt x="133304" y="146940"/>
                      <a:pt x="130987" y="148616"/>
                    </a:cubicBezTo>
                    <a:cubicBezTo>
                      <a:pt x="128671" y="150308"/>
                      <a:pt x="128046" y="154596"/>
                      <a:pt x="125566" y="156042"/>
                    </a:cubicBezTo>
                    <a:cubicBezTo>
                      <a:pt x="123085" y="157471"/>
                      <a:pt x="119060" y="155878"/>
                      <a:pt x="116431" y="157044"/>
                    </a:cubicBezTo>
                    <a:cubicBezTo>
                      <a:pt x="113819" y="158210"/>
                      <a:pt x="112324" y="162285"/>
                      <a:pt x="109580" y="163172"/>
                    </a:cubicBezTo>
                    <a:cubicBezTo>
                      <a:pt x="106870" y="164043"/>
                      <a:pt x="103255" y="161644"/>
                      <a:pt x="100430" y="162236"/>
                    </a:cubicBezTo>
                    <a:cubicBezTo>
                      <a:pt x="97653" y="162827"/>
                      <a:pt x="95337" y="166491"/>
                      <a:pt x="92462" y="166786"/>
                    </a:cubicBezTo>
                    <a:cubicBezTo>
                      <a:pt x="89636" y="167082"/>
                      <a:pt x="86597" y="163977"/>
                      <a:pt x="83705" y="163977"/>
                    </a:cubicBezTo>
                    <a:cubicBezTo>
                      <a:pt x="80814" y="163977"/>
                      <a:pt x="77774" y="167082"/>
                      <a:pt x="74965" y="166786"/>
                    </a:cubicBezTo>
                    <a:cubicBezTo>
                      <a:pt x="72090" y="166491"/>
                      <a:pt x="69757" y="162827"/>
                      <a:pt x="66981" y="162236"/>
                    </a:cubicBezTo>
                    <a:cubicBezTo>
                      <a:pt x="64155" y="161644"/>
                      <a:pt x="60541" y="164043"/>
                      <a:pt x="57830" y="163172"/>
                    </a:cubicBezTo>
                    <a:cubicBezTo>
                      <a:pt x="55103" y="162285"/>
                      <a:pt x="53591" y="158210"/>
                      <a:pt x="50979" y="157044"/>
                    </a:cubicBezTo>
                    <a:cubicBezTo>
                      <a:pt x="48350" y="155878"/>
                      <a:pt x="44325" y="157471"/>
                      <a:pt x="41845" y="156042"/>
                    </a:cubicBezTo>
                    <a:cubicBezTo>
                      <a:pt x="39364" y="154613"/>
                      <a:pt x="38740" y="150308"/>
                      <a:pt x="36423" y="148616"/>
                    </a:cubicBezTo>
                    <a:cubicBezTo>
                      <a:pt x="34107" y="146940"/>
                      <a:pt x="29819" y="147663"/>
                      <a:pt x="27699" y="145741"/>
                    </a:cubicBezTo>
                    <a:cubicBezTo>
                      <a:pt x="25564" y="143835"/>
                      <a:pt x="25843" y="139498"/>
                      <a:pt x="23937" y="137362"/>
                    </a:cubicBezTo>
                    <a:cubicBezTo>
                      <a:pt x="22015" y="135243"/>
                      <a:pt x="17678" y="135062"/>
                      <a:pt x="15986" y="132746"/>
                    </a:cubicBezTo>
                    <a:cubicBezTo>
                      <a:pt x="14310" y="130429"/>
                      <a:pt x="15476" y="126256"/>
                      <a:pt x="14031" y="123759"/>
                    </a:cubicBezTo>
                    <a:cubicBezTo>
                      <a:pt x="12601" y="121295"/>
                      <a:pt x="8396" y="120227"/>
                      <a:pt x="7229" y="117598"/>
                    </a:cubicBezTo>
                    <a:cubicBezTo>
                      <a:pt x="6063" y="114986"/>
                      <a:pt x="8083" y="111142"/>
                      <a:pt x="7180" y="108415"/>
                    </a:cubicBezTo>
                    <a:cubicBezTo>
                      <a:pt x="6309" y="105704"/>
                      <a:pt x="2415" y="103765"/>
                      <a:pt x="1824" y="100940"/>
                    </a:cubicBezTo>
                    <a:cubicBezTo>
                      <a:pt x="1233" y="98163"/>
                      <a:pt x="4009" y="94828"/>
                      <a:pt x="3697" y="91953"/>
                    </a:cubicBezTo>
                    <a:cubicBezTo>
                      <a:pt x="3418" y="89127"/>
                      <a:pt x="0" y="86433"/>
                      <a:pt x="0" y="83541"/>
                    </a:cubicBezTo>
                    <a:cubicBezTo>
                      <a:pt x="0" y="80650"/>
                      <a:pt x="3418" y="77956"/>
                      <a:pt x="3697" y="75130"/>
                    </a:cubicBezTo>
                    <a:cubicBezTo>
                      <a:pt x="4009" y="72255"/>
                      <a:pt x="1233" y="68920"/>
                      <a:pt x="1824" y="66143"/>
                    </a:cubicBezTo>
                    <a:cubicBezTo>
                      <a:pt x="2415" y="63317"/>
                      <a:pt x="6309" y="61379"/>
                      <a:pt x="7180" y="58685"/>
                    </a:cubicBezTo>
                    <a:cubicBezTo>
                      <a:pt x="8067" y="55941"/>
                      <a:pt x="6063" y="52097"/>
                      <a:pt x="7229" y="49484"/>
                    </a:cubicBezTo>
                    <a:cubicBezTo>
                      <a:pt x="8396" y="46856"/>
                      <a:pt x="12601" y="45788"/>
                      <a:pt x="14031" y="43324"/>
                    </a:cubicBezTo>
                    <a:cubicBezTo>
                      <a:pt x="15476" y="40826"/>
                      <a:pt x="14310" y="36653"/>
                      <a:pt x="15986" y="34337"/>
                    </a:cubicBezTo>
                    <a:cubicBezTo>
                      <a:pt x="17678" y="32020"/>
                      <a:pt x="22015" y="31840"/>
                      <a:pt x="23937" y="29720"/>
                    </a:cubicBezTo>
                    <a:cubicBezTo>
                      <a:pt x="25843" y="27585"/>
                      <a:pt x="25564" y="23247"/>
                      <a:pt x="27699" y="21342"/>
                    </a:cubicBezTo>
                    <a:cubicBezTo>
                      <a:pt x="29819" y="19420"/>
                      <a:pt x="34107" y="20142"/>
                      <a:pt x="36423" y="18450"/>
                    </a:cubicBezTo>
                    <a:cubicBezTo>
                      <a:pt x="38740" y="16775"/>
                      <a:pt x="39364" y="12470"/>
                      <a:pt x="41845" y="11041"/>
                    </a:cubicBezTo>
                    <a:cubicBezTo>
                      <a:pt x="44325" y="9612"/>
                      <a:pt x="48350" y="11205"/>
                      <a:pt x="50979" y="10039"/>
                    </a:cubicBezTo>
                    <a:cubicBezTo>
                      <a:pt x="53591" y="8872"/>
                      <a:pt x="55103" y="4798"/>
                      <a:pt x="57830" y="3911"/>
                    </a:cubicBezTo>
                    <a:cubicBezTo>
                      <a:pt x="60541" y="3040"/>
                      <a:pt x="64155" y="5439"/>
                      <a:pt x="66981" y="4847"/>
                    </a:cubicBezTo>
                    <a:cubicBezTo>
                      <a:pt x="69757" y="4256"/>
                      <a:pt x="72090" y="592"/>
                      <a:pt x="74965" y="296"/>
                    </a:cubicBezTo>
                    <a:cubicBezTo>
                      <a:pt x="77774" y="1"/>
                      <a:pt x="80814" y="3106"/>
                      <a:pt x="83705" y="3106"/>
                    </a:cubicBezTo>
                    <a:cubicBezTo>
                      <a:pt x="86597" y="3106"/>
                      <a:pt x="89636" y="1"/>
                      <a:pt x="92462" y="296"/>
                    </a:cubicBezTo>
                    <a:cubicBezTo>
                      <a:pt x="95337" y="592"/>
                      <a:pt x="97653" y="4256"/>
                      <a:pt x="100430" y="4847"/>
                    </a:cubicBezTo>
                    <a:cubicBezTo>
                      <a:pt x="103255" y="5439"/>
                      <a:pt x="106870" y="3040"/>
                      <a:pt x="109580" y="3911"/>
                    </a:cubicBezTo>
                    <a:cubicBezTo>
                      <a:pt x="112324" y="4798"/>
                      <a:pt x="113819" y="8872"/>
                      <a:pt x="116431" y="10039"/>
                    </a:cubicBezTo>
                    <a:cubicBezTo>
                      <a:pt x="119060" y="11205"/>
                      <a:pt x="123085" y="9612"/>
                      <a:pt x="125566" y="11041"/>
                    </a:cubicBezTo>
                    <a:cubicBezTo>
                      <a:pt x="128046" y="12470"/>
                      <a:pt x="128671" y="16775"/>
                      <a:pt x="130987" y="18467"/>
                    </a:cubicBezTo>
                    <a:cubicBezTo>
                      <a:pt x="133304" y="20142"/>
                      <a:pt x="137592" y="19420"/>
                      <a:pt x="139711" y="21342"/>
                    </a:cubicBezTo>
                    <a:cubicBezTo>
                      <a:pt x="141847" y="23247"/>
                      <a:pt x="141567" y="27585"/>
                      <a:pt x="143490" y="29720"/>
                    </a:cubicBezTo>
                    <a:cubicBezTo>
                      <a:pt x="145395" y="31840"/>
                      <a:pt x="149732" y="32020"/>
                      <a:pt x="151425" y="34337"/>
                    </a:cubicBezTo>
                    <a:cubicBezTo>
                      <a:pt x="153100" y="36653"/>
                      <a:pt x="151934" y="40826"/>
                      <a:pt x="153380" y="43324"/>
                    </a:cubicBezTo>
                    <a:cubicBezTo>
                      <a:pt x="154809" y="45788"/>
                      <a:pt x="159015" y="46856"/>
                      <a:pt x="160198" y="49484"/>
                    </a:cubicBezTo>
                    <a:cubicBezTo>
                      <a:pt x="161348" y="52097"/>
                      <a:pt x="159343" y="55941"/>
                      <a:pt x="160230" y="58685"/>
                    </a:cubicBezTo>
                    <a:cubicBezTo>
                      <a:pt x="161101" y="61379"/>
                      <a:pt x="164995" y="63317"/>
                      <a:pt x="165603" y="66143"/>
                    </a:cubicBezTo>
                    <a:cubicBezTo>
                      <a:pt x="166178" y="68920"/>
                      <a:pt x="163401" y="72255"/>
                      <a:pt x="163713" y="75130"/>
                    </a:cubicBezTo>
                    <a:cubicBezTo>
                      <a:pt x="164009" y="77956"/>
                      <a:pt x="167410" y="80650"/>
                      <a:pt x="167410" y="8354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55"/>
              <p:cNvSpPr/>
              <p:nvPr/>
            </p:nvSpPr>
            <p:spPr>
              <a:xfrm>
                <a:off x="1781450" y="829150"/>
                <a:ext cx="4050525" cy="4042750"/>
              </a:xfrm>
              <a:custGeom>
                <a:rect b="b" l="l" r="r" t="t"/>
                <a:pathLst>
                  <a:path extrusionOk="0" fill="none" h="161710" w="162021">
                    <a:moveTo>
                      <a:pt x="162021" y="80846"/>
                    </a:moveTo>
                    <a:cubicBezTo>
                      <a:pt x="162021" y="83656"/>
                      <a:pt x="158719" y="86268"/>
                      <a:pt x="158423" y="88995"/>
                    </a:cubicBezTo>
                    <a:cubicBezTo>
                      <a:pt x="158144" y="91772"/>
                      <a:pt x="160822" y="95008"/>
                      <a:pt x="160263" y="97703"/>
                    </a:cubicBezTo>
                    <a:cubicBezTo>
                      <a:pt x="159688" y="100430"/>
                      <a:pt x="155909" y="102286"/>
                      <a:pt x="155055" y="104915"/>
                    </a:cubicBezTo>
                    <a:cubicBezTo>
                      <a:pt x="154201" y="107560"/>
                      <a:pt x="156156" y="111289"/>
                      <a:pt x="155022" y="113803"/>
                    </a:cubicBezTo>
                    <a:cubicBezTo>
                      <a:pt x="153889" y="116349"/>
                      <a:pt x="149814" y="117384"/>
                      <a:pt x="148434" y="119783"/>
                    </a:cubicBezTo>
                    <a:cubicBezTo>
                      <a:pt x="147038" y="122181"/>
                      <a:pt x="148171" y="126223"/>
                      <a:pt x="146545" y="128474"/>
                    </a:cubicBezTo>
                    <a:cubicBezTo>
                      <a:pt x="144919" y="130708"/>
                      <a:pt x="140713" y="130889"/>
                      <a:pt x="138856" y="132942"/>
                    </a:cubicBezTo>
                    <a:cubicBezTo>
                      <a:pt x="137000" y="134996"/>
                      <a:pt x="137279" y="139202"/>
                      <a:pt x="135209" y="141058"/>
                    </a:cubicBezTo>
                    <a:cubicBezTo>
                      <a:pt x="133156" y="142898"/>
                      <a:pt x="129016" y="142208"/>
                      <a:pt x="126765" y="143835"/>
                    </a:cubicBezTo>
                    <a:cubicBezTo>
                      <a:pt x="124530" y="145461"/>
                      <a:pt x="123923" y="149618"/>
                      <a:pt x="121524" y="151014"/>
                    </a:cubicBezTo>
                    <a:cubicBezTo>
                      <a:pt x="119125" y="152394"/>
                      <a:pt x="115215" y="150850"/>
                      <a:pt x="112669" y="151983"/>
                    </a:cubicBezTo>
                    <a:cubicBezTo>
                      <a:pt x="110155" y="153101"/>
                      <a:pt x="108693" y="157044"/>
                      <a:pt x="106048" y="157914"/>
                    </a:cubicBezTo>
                    <a:cubicBezTo>
                      <a:pt x="103419" y="158769"/>
                      <a:pt x="99937" y="156436"/>
                      <a:pt x="97193" y="157011"/>
                    </a:cubicBezTo>
                    <a:cubicBezTo>
                      <a:pt x="94515" y="157586"/>
                      <a:pt x="92264" y="161134"/>
                      <a:pt x="89471" y="161414"/>
                    </a:cubicBezTo>
                    <a:cubicBezTo>
                      <a:pt x="86744" y="161709"/>
                      <a:pt x="83803" y="158703"/>
                      <a:pt x="81011" y="158703"/>
                    </a:cubicBezTo>
                    <a:cubicBezTo>
                      <a:pt x="78201" y="158703"/>
                      <a:pt x="75277" y="161709"/>
                      <a:pt x="72533" y="161414"/>
                    </a:cubicBezTo>
                    <a:cubicBezTo>
                      <a:pt x="69757" y="161134"/>
                      <a:pt x="67506" y="157586"/>
                      <a:pt x="64812" y="157011"/>
                    </a:cubicBezTo>
                    <a:cubicBezTo>
                      <a:pt x="62085" y="156436"/>
                      <a:pt x="58585" y="158769"/>
                      <a:pt x="55973" y="157914"/>
                    </a:cubicBezTo>
                    <a:cubicBezTo>
                      <a:pt x="53312" y="157044"/>
                      <a:pt x="51866" y="153101"/>
                      <a:pt x="49336" y="151983"/>
                    </a:cubicBezTo>
                    <a:cubicBezTo>
                      <a:pt x="46789" y="150850"/>
                      <a:pt x="42896" y="152394"/>
                      <a:pt x="40497" y="151014"/>
                    </a:cubicBezTo>
                    <a:cubicBezTo>
                      <a:pt x="38099" y="149618"/>
                      <a:pt x="37491" y="145461"/>
                      <a:pt x="35256" y="143835"/>
                    </a:cubicBezTo>
                    <a:cubicBezTo>
                      <a:pt x="33006" y="142208"/>
                      <a:pt x="28866" y="142898"/>
                      <a:pt x="26796" y="141058"/>
                    </a:cubicBezTo>
                    <a:cubicBezTo>
                      <a:pt x="24742" y="139202"/>
                      <a:pt x="25005" y="134996"/>
                      <a:pt x="23148" y="132942"/>
                    </a:cubicBezTo>
                    <a:cubicBezTo>
                      <a:pt x="21308" y="130889"/>
                      <a:pt x="17103" y="130708"/>
                      <a:pt x="15460" y="128474"/>
                    </a:cubicBezTo>
                    <a:cubicBezTo>
                      <a:pt x="13833" y="126223"/>
                      <a:pt x="14967" y="122181"/>
                      <a:pt x="13570" y="119783"/>
                    </a:cubicBezTo>
                    <a:cubicBezTo>
                      <a:pt x="12190" y="117384"/>
                      <a:pt x="8116" y="116349"/>
                      <a:pt x="6982" y="113803"/>
                    </a:cubicBezTo>
                    <a:cubicBezTo>
                      <a:pt x="5865" y="111289"/>
                      <a:pt x="7804" y="107560"/>
                      <a:pt x="6950" y="104915"/>
                    </a:cubicBezTo>
                    <a:cubicBezTo>
                      <a:pt x="6095" y="102286"/>
                      <a:pt x="2333" y="100430"/>
                      <a:pt x="1758" y="97703"/>
                    </a:cubicBezTo>
                    <a:cubicBezTo>
                      <a:pt x="1183" y="95008"/>
                      <a:pt x="3877" y="91772"/>
                      <a:pt x="3582" y="88995"/>
                    </a:cubicBezTo>
                    <a:cubicBezTo>
                      <a:pt x="3302" y="86268"/>
                      <a:pt x="0" y="83656"/>
                      <a:pt x="0" y="80846"/>
                    </a:cubicBezTo>
                    <a:cubicBezTo>
                      <a:pt x="0" y="78054"/>
                      <a:pt x="3302" y="75441"/>
                      <a:pt x="3582" y="72714"/>
                    </a:cubicBezTo>
                    <a:cubicBezTo>
                      <a:pt x="3877" y="69921"/>
                      <a:pt x="1183" y="66701"/>
                      <a:pt x="1758" y="64007"/>
                    </a:cubicBezTo>
                    <a:cubicBezTo>
                      <a:pt x="2333" y="61280"/>
                      <a:pt x="6095" y="59407"/>
                      <a:pt x="6950" y="56778"/>
                    </a:cubicBezTo>
                    <a:cubicBezTo>
                      <a:pt x="7804" y="54133"/>
                      <a:pt x="5865" y="50420"/>
                      <a:pt x="6982" y="47890"/>
                    </a:cubicBezTo>
                    <a:cubicBezTo>
                      <a:pt x="8116" y="45344"/>
                      <a:pt x="12190" y="44309"/>
                      <a:pt x="13570" y="41927"/>
                    </a:cubicBezTo>
                    <a:cubicBezTo>
                      <a:pt x="14967" y="39512"/>
                      <a:pt x="13833" y="35470"/>
                      <a:pt x="15460" y="33236"/>
                    </a:cubicBezTo>
                    <a:cubicBezTo>
                      <a:pt x="17103" y="30985"/>
                      <a:pt x="21308" y="30821"/>
                      <a:pt x="23148" y="28767"/>
                    </a:cubicBezTo>
                    <a:cubicBezTo>
                      <a:pt x="25005" y="26697"/>
                      <a:pt x="24742" y="22508"/>
                      <a:pt x="26796" y="20651"/>
                    </a:cubicBezTo>
                    <a:cubicBezTo>
                      <a:pt x="28866" y="18795"/>
                      <a:pt x="33006" y="19501"/>
                      <a:pt x="35256" y="17858"/>
                    </a:cubicBezTo>
                    <a:cubicBezTo>
                      <a:pt x="37491" y="16232"/>
                      <a:pt x="38082" y="12075"/>
                      <a:pt x="40497" y="10679"/>
                    </a:cubicBezTo>
                    <a:cubicBezTo>
                      <a:pt x="42896" y="9299"/>
                      <a:pt x="46789" y="10843"/>
                      <a:pt x="49336" y="9710"/>
                    </a:cubicBezTo>
                    <a:cubicBezTo>
                      <a:pt x="51866" y="8592"/>
                      <a:pt x="53312" y="4649"/>
                      <a:pt x="55973" y="3795"/>
                    </a:cubicBezTo>
                    <a:cubicBezTo>
                      <a:pt x="58585" y="2941"/>
                      <a:pt x="62085" y="5274"/>
                      <a:pt x="64812" y="4682"/>
                    </a:cubicBezTo>
                    <a:cubicBezTo>
                      <a:pt x="67506" y="4124"/>
                      <a:pt x="69757" y="575"/>
                      <a:pt x="72533" y="279"/>
                    </a:cubicBezTo>
                    <a:cubicBezTo>
                      <a:pt x="75277" y="0"/>
                      <a:pt x="78201" y="3007"/>
                      <a:pt x="81011" y="3007"/>
                    </a:cubicBezTo>
                    <a:cubicBezTo>
                      <a:pt x="83803" y="3007"/>
                      <a:pt x="86744" y="0"/>
                      <a:pt x="89471" y="279"/>
                    </a:cubicBezTo>
                    <a:cubicBezTo>
                      <a:pt x="92264" y="575"/>
                      <a:pt x="94515" y="4124"/>
                      <a:pt x="97193" y="4682"/>
                    </a:cubicBezTo>
                    <a:cubicBezTo>
                      <a:pt x="99937" y="5274"/>
                      <a:pt x="103419" y="2941"/>
                      <a:pt x="106048" y="3795"/>
                    </a:cubicBezTo>
                    <a:cubicBezTo>
                      <a:pt x="108693" y="4649"/>
                      <a:pt x="110155" y="8592"/>
                      <a:pt x="112669" y="9710"/>
                    </a:cubicBezTo>
                    <a:cubicBezTo>
                      <a:pt x="115215" y="10843"/>
                      <a:pt x="119125" y="9299"/>
                      <a:pt x="121524" y="10679"/>
                    </a:cubicBezTo>
                    <a:cubicBezTo>
                      <a:pt x="123923" y="12075"/>
                      <a:pt x="124530" y="16232"/>
                      <a:pt x="126765" y="17858"/>
                    </a:cubicBezTo>
                    <a:cubicBezTo>
                      <a:pt x="129016" y="19501"/>
                      <a:pt x="133156" y="18795"/>
                      <a:pt x="135209" y="20651"/>
                    </a:cubicBezTo>
                    <a:cubicBezTo>
                      <a:pt x="137279" y="22508"/>
                      <a:pt x="137000" y="26697"/>
                      <a:pt x="138856" y="28767"/>
                    </a:cubicBezTo>
                    <a:cubicBezTo>
                      <a:pt x="140713" y="30821"/>
                      <a:pt x="144919" y="30985"/>
                      <a:pt x="146545" y="33236"/>
                    </a:cubicBezTo>
                    <a:cubicBezTo>
                      <a:pt x="148171" y="35470"/>
                      <a:pt x="147038" y="39512"/>
                      <a:pt x="148434" y="41927"/>
                    </a:cubicBezTo>
                    <a:cubicBezTo>
                      <a:pt x="149814" y="44309"/>
                      <a:pt x="153889" y="45344"/>
                      <a:pt x="155022" y="47890"/>
                    </a:cubicBezTo>
                    <a:cubicBezTo>
                      <a:pt x="156156" y="50404"/>
                      <a:pt x="154201" y="54133"/>
                      <a:pt x="155072" y="56778"/>
                    </a:cubicBezTo>
                    <a:cubicBezTo>
                      <a:pt x="155909" y="59407"/>
                      <a:pt x="159688" y="61263"/>
                      <a:pt x="160263" y="64007"/>
                    </a:cubicBezTo>
                    <a:cubicBezTo>
                      <a:pt x="160822" y="66701"/>
                      <a:pt x="158144" y="69921"/>
                      <a:pt x="158439" y="72714"/>
                    </a:cubicBezTo>
                    <a:cubicBezTo>
                      <a:pt x="158719" y="75441"/>
                      <a:pt x="162021" y="78054"/>
                      <a:pt x="162021" y="8084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55"/>
              <p:cNvSpPr/>
              <p:nvPr/>
            </p:nvSpPr>
            <p:spPr>
              <a:xfrm>
                <a:off x="1849200" y="895675"/>
                <a:ext cx="3915425" cy="3907625"/>
              </a:xfrm>
              <a:custGeom>
                <a:rect b="b" l="l" r="r" t="t"/>
                <a:pathLst>
                  <a:path extrusionOk="0" fill="none" h="156305" w="156617">
                    <a:moveTo>
                      <a:pt x="156617" y="78153"/>
                    </a:moveTo>
                    <a:cubicBezTo>
                      <a:pt x="156617" y="80863"/>
                      <a:pt x="153429" y="83393"/>
                      <a:pt x="153150" y="86022"/>
                    </a:cubicBezTo>
                    <a:cubicBezTo>
                      <a:pt x="152871" y="88716"/>
                      <a:pt x="155467" y="91838"/>
                      <a:pt x="154924" y="94434"/>
                    </a:cubicBezTo>
                    <a:cubicBezTo>
                      <a:pt x="154366" y="97079"/>
                      <a:pt x="150719" y="98886"/>
                      <a:pt x="149897" y="101416"/>
                    </a:cubicBezTo>
                    <a:cubicBezTo>
                      <a:pt x="149076" y="103979"/>
                      <a:pt x="150949" y="107577"/>
                      <a:pt x="149864" y="110008"/>
                    </a:cubicBezTo>
                    <a:cubicBezTo>
                      <a:pt x="148764" y="112473"/>
                      <a:pt x="144837" y="113475"/>
                      <a:pt x="143490" y="115791"/>
                    </a:cubicBezTo>
                    <a:cubicBezTo>
                      <a:pt x="142143" y="118108"/>
                      <a:pt x="143244" y="122034"/>
                      <a:pt x="141666" y="124186"/>
                    </a:cubicBezTo>
                    <a:cubicBezTo>
                      <a:pt x="140089" y="126355"/>
                      <a:pt x="136031" y="126519"/>
                      <a:pt x="134241" y="128507"/>
                    </a:cubicBezTo>
                    <a:cubicBezTo>
                      <a:pt x="132450" y="130511"/>
                      <a:pt x="132696" y="134553"/>
                      <a:pt x="130708" y="136360"/>
                    </a:cubicBezTo>
                    <a:cubicBezTo>
                      <a:pt x="128721" y="138151"/>
                      <a:pt x="124712" y="137461"/>
                      <a:pt x="122543" y="139038"/>
                    </a:cubicBezTo>
                    <a:cubicBezTo>
                      <a:pt x="120391" y="140615"/>
                      <a:pt x="119800" y="144640"/>
                      <a:pt x="117467" y="145987"/>
                    </a:cubicBezTo>
                    <a:cubicBezTo>
                      <a:pt x="115167" y="147318"/>
                      <a:pt x="111388" y="145823"/>
                      <a:pt x="108924" y="146924"/>
                    </a:cubicBezTo>
                    <a:cubicBezTo>
                      <a:pt x="106492" y="148008"/>
                      <a:pt x="105080" y="151820"/>
                      <a:pt x="102517" y="152657"/>
                    </a:cubicBezTo>
                    <a:cubicBezTo>
                      <a:pt x="99987" y="153479"/>
                      <a:pt x="96602" y="151212"/>
                      <a:pt x="93957" y="151770"/>
                    </a:cubicBezTo>
                    <a:cubicBezTo>
                      <a:pt x="91361" y="152329"/>
                      <a:pt x="89193" y="155763"/>
                      <a:pt x="86499" y="156042"/>
                    </a:cubicBezTo>
                    <a:cubicBezTo>
                      <a:pt x="83854" y="156305"/>
                      <a:pt x="81028" y="153413"/>
                      <a:pt x="78317" y="153413"/>
                    </a:cubicBezTo>
                    <a:cubicBezTo>
                      <a:pt x="75606" y="153413"/>
                      <a:pt x="72764" y="156305"/>
                      <a:pt x="70119" y="156042"/>
                    </a:cubicBezTo>
                    <a:cubicBezTo>
                      <a:pt x="67441" y="155763"/>
                      <a:pt x="65256" y="152329"/>
                      <a:pt x="62660" y="151770"/>
                    </a:cubicBezTo>
                    <a:cubicBezTo>
                      <a:pt x="60015" y="151212"/>
                      <a:pt x="56631" y="153479"/>
                      <a:pt x="54101" y="152657"/>
                    </a:cubicBezTo>
                    <a:cubicBezTo>
                      <a:pt x="51538" y="151820"/>
                      <a:pt x="50125" y="148008"/>
                      <a:pt x="47694" y="146924"/>
                    </a:cubicBezTo>
                    <a:cubicBezTo>
                      <a:pt x="45229" y="145823"/>
                      <a:pt x="41467" y="147318"/>
                      <a:pt x="39151" y="145987"/>
                    </a:cubicBezTo>
                    <a:cubicBezTo>
                      <a:pt x="36818" y="144640"/>
                      <a:pt x="36243" y="140615"/>
                      <a:pt x="34074" y="139038"/>
                    </a:cubicBezTo>
                    <a:cubicBezTo>
                      <a:pt x="31906" y="137461"/>
                      <a:pt x="27897" y="138151"/>
                      <a:pt x="25909" y="136360"/>
                    </a:cubicBezTo>
                    <a:cubicBezTo>
                      <a:pt x="23921" y="134553"/>
                      <a:pt x="24184" y="130511"/>
                      <a:pt x="22393" y="128507"/>
                    </a:cubicBezTo>
                    <a:cubicBezTo>
                      <a:pt x="20586" y="126519"/>
                      <a:pt x="16528" y="126355"/>
                      <a:pt x="14951" y="124186"/>
                    </a:cubicBezTo>
                    <a:cubicBezTo>
                      <a:pt x="13374" y="122034"/>
                      <a:pt x="14475" y="118108"/>
                      <a:pt x="13128" y="115791"/>
                    </a:cubicBezTo>
                    <a:cubicBezTo>
                      <a:pt x="11797" y="113475"/>
                      <a:pt x="7854" y="112473"/>
                      <a:pt x="6753" y="110008"/>
                    </a:cubicBezTo>
                    <a:cubicBezTo>
                      <a:pt x="5669" y="107577"/>
                      <a:pt x="7558" y="103979"/>
                      <a:pt x="6720" y="101416"/>
                    </a:cubicBezTo>
                    <a:cubicBezTo>
                      <a:pt x="5899" y="98886"/>
                      <a:pt x="2252" y="97079"/>
                      <a:pt x="1693" y="94434"/>
                    </a:cubicBezTo>
                    <a:cubicBezTo>
                      <a:pt x="1151" y="91838"/>
                      <a:pt x="3747" y="88716"/>
                      <a:pt x="3467" y="86022"/>
                    </a:cubicBezTo>
                    <a:cubicBezTo>
                      <a:pt x="3188" y="83393"/>
                      <a:pt x="1" y="80863"/>
                      <a:pt x="1" y="78153"/>
                    </a:cubicBezTo>
                    <a:cubicBezTo>
                      <a:pt x="1" y="75442"/>
                      <a:pt x="3188" y="72928"/>
                      <a:pt x="3467" y="70283"/>
                    </a:cubicBezTo>
                    <a:cubicBezTo>
                      <a:pt x="3747" y="67589"/>
                      <a:pt x="1151" y="64467"/>
                      <a:pt x="1693" y="61872"/>
                    </a:cubicBezTo>
                    <a:cubicBezTo>
                      <a:pt x="2252" y="59227"/>
                      <a:pt x="5899" y="57436"/>
                      <a:pt x="6720" y="54889"/>
                    </a:cubicBezTo>
                    <a:cubicBezTo>
                      <a:pt x="7558" y="52326"/>
                      <a:pt x="5669" y="48729"/>
                      <a:pt x="6753" y="46297"/>
                    </a:cubicBezTo>
                    <a:cubicBezTo>
                      <a:pt x="7854" y="43833"/>
                      <a:pt x="11797" y="42831"/>
                      <a:pt x="13128" y="40514"/>
                    </a:cubicBezTo>
                    <a:cubicBezTo>
                      <a:pt x="14475" y="38198"/>
                      <a:pt x="13374" y="34288"/>
                      <a:pt x="14951" y="32119"/>
                    </a:cubicBezTo>
                    <a:cubicBezTo>
                      <a:pt x="16528" y="29950"/>
                      <a:pt x="20586" y="29786"/>
                      <a:pt x="22393" y="27798"/>
                    </a:cubicBezTo>
                    <a:cubicBezTo>
                      <a:pt x="24184" y="25810"/>
                      <a:pt x="23921" y="21752"/>
                      <a:pt x="25909" y="19962"/>
                    </a:cubicBezTo>
                    <a:cubicBezTo>
                      <a:pt x="27897" y="18171"/>
                      <a:pt x="31906" y="18844"/>
                      <a:pt x="34074" y="17267"/>
                    </a:cubicBezTo>
                    <a:cubicBezTo>
                      <a:pt x="36243" y="15690"/>
                      <a:pt x="36818" y="11665"/>
                      <a:pt x="39151" y="10318"/>
                    </a:cubicBezTo>
                    <a:cubicBezTo>
                      <a:pt x="41467" y="8987"/>
                      <a:pt x="45229" y="10482"/>
                      <a:pt x="47694" y="9381"/>
                    </a:cubicBezTo>
                    <a:cubicBezTo>
                      <a:pt x="50142" y="8297"/>
                      <a:pt x="51538" y="4486"/>
                      <a:pt x="54101" y="3664"/>
                    </a:cubicBezTo>
                    <a:cubicBezTo>
                      <a:pt x="56631" y="2826"/>
                      <a:pt x="60015" y="5094"/>
                      <a:pt x="62660" y="4535"/>
                    </a:cubicBezTo>
                    <a:cubicBezTo>
                      <a:pt x="65256" y="3976"/>
                      <a:pt x="67441" y="543"/>
                      <a:pt x="70119" y="263"/>
                    </a:cubicBezTo>
                    <a:cubicBezTo>
                      <a:pt x="72764" y="1"/>
                      <a:pt x="75606" y="2908"/>
                      <a:pt x="78317" y="2908"/>
                    </a:cubicBezTo>
                    <a:cubicBezTo>
                      <a:pt x="81028" y="2908"/>
                      <a:pt x="83854" y="1"/>
                      <a:pt x="86499" y="263"/>
                    </a:cubicBezTo>
                    <a:cubicBezTo>
                      <a:pt x="89193" y="543"/>
                      <a:pt x="91361" y="3976"/>
                      <a:pt x="93957" y="4535"/>
                    </a:cubicBezTo>
                    <a:cubicBezTo>
                      <a:pt x="96602" y="5094"/>
                      <a:pt x="99987" y="2843"/>
                      <a:pt x="102517" y="3664"/>
                    </a:cubicBezTo>
                    <a:cubicBezTo>
                      <a:pt x="105080" y="4486"/>
                      <a:pt x="106492" y="8297"/>
                      <a:pt x="108924" y="9381"/>
                    </a:cubicBezTo>
                    <a:cubicBezTo>
                      <a:pt x="111388" y="10482"/>
                      <a:pt x="115167" y="8987"/>
                      <a:pt x="117467" y="10318"/>
                    </a:cubicBezTo>
                    <a:cubicBezTo>
                      <a:pt x="119800" y="11665"/>
                      <a:pt x="120391" y="15690"/>
                      <a:pt x="122543" y="17267"/>
                    </a:cubicBezTo>
                    <a:cubicBezTo>
                      <a:pt x="124712" y="18844"/>
                      <a:pt x="128721" y="18171"/>
                      <a:pt x="130708" y="19962"/>
                    </a:cubicBezTo>
                    <a:cubicBezTo>
                      <a:pt x="132696" y="21752"/>
                      <a:pt x="132450" y="25810"/>
                      <a:pt x="134241" y="27798"/>
                    </a:cubicBezTo>
                    <a:cubicBezTo>
                      <a:pt x="136031" y="29786"/>
                      <a:pt x="140089" y="29950"/>
                      <a:pt x="141666" y="32119"/>
                    </a:cubicBezTo>
                    <a:cubicBezTo>
                      <a:pt x="143244" y="34288"/>
                      <a:pt x="142143" y="38198"/>
                      <a:pt x="143490" y="40514"/>
                    </a:cubicBezTo>
                    <a:cubicBezTo>
                      <a:pt x="144837" y="42831"/>
                      <a:pt x="148764" y="43833"/>
                      <a:pt x="149864" y="46297"/>
                    </a:cubicBezTo>
                    <a:cubicBezTo>
                      <a:pt x="150949" y="48729"/>
                      <a:pt x="149076" y="52326"/>
                      <a:pt x="149897" y="54889"/>
                    </a:cubicBezTo>
                    <a:cubicBezTo>
                      <a:pt x="150719" y="57436"/>
                      <a:pt x="154366" y="59227"/>
                      <a:pt x="154924" y="61872"/>
                    </a:cubicBezTo>
                    <a:cubicBezTo>
                      <a:pt x="155467" y="64467"/>
                      <a:pt x="152871" y="67589"/>
                      <a:pt x="153150" y="70283"/>
                    </a:cubicBezTo>
                    <a:cubicBezTo>
                      <a:pt x="153429" y="72928"/>
                      <a:pt x="156617" y="75442"/>
                      <a:pt x="156617" y="7815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55"/>
              <p:cNvSpPr/>
              <p:nvPr/>
            </p:nvSpPr>
            <p:spPr>
              <a:xfrm>
                <a:off x="1916575" y="962225"/>
                <a:ext cx="3781100" cy="3773300"/>
              </a:xfrm>
              <a:custGeom>
                <a:rect b="b" l="l" r="r" t="t"/>
                <a:pathLst>
                  <a:path extrusionOk="0" fill="none" h="150932" w="151244">
                    <a:moveTo>
                      <a:pt x="151244" y="75458"/>
                    </a:moveTo>
                    <a:cubicBezTo>
                      <a:pt x="151244" y="78086"/>
                      <a:pt x="148155" y="80518"/>
                      <a:pt x="147892" y="83064"/>
                    </a:cubicBezTo>
                    <a:cubicBezTo>
                      <a:pt x="147629" y="85660"/>
                      <a:pt x="150127" y="88683"/>
                      <a:pt x="149601" y="91180"/>
                    </a:cubicBezTo>
                    <a:cubicBezTo>
                      <a:pt x="149059" y="93727"/>
                      <a:pt x="145543" y="95468"/>
                      <a:pt x="144754" y="97916"/>
                    </a:cubicBezTo>
                    <a:cubicBezTo>
                      <a:pt x="143949" y="100397"/>
                      <a:pt x="145773" y="103863"/>
                      <a:pt x="144722" y="106229"/>
                    </a:cubicBezTo>
                    <a:cubicBezTo>
                      <a:pt x="143654" y="108595"/>
                      <a:pt x="139859" y="109564"/>
                      <a:pt x="138561" y="111798"/>
                    </a:cubicBezTo>
                    <a:cubicBezTo>
                      <a:pt x="137263" y="114033"/>
                      <a:pt x="138314" y="117811"/>
                      <a:pt x="136803" y="119914"/>
                    </a:cubicBezTo>
                    <a:cubicBezTo>
                      <a:pt x="135275" y="122001"/>
                      <a:pt x="131348" y="122165"/>
                      <a:pt x="129623" y="124087"/>
                    </a:cubicBezTo>
                    <a:cubicBezTo>
                      <a:pt x="127882" y="126009"/>
                      <a:pt x="128145" y="129919"/>
                      <a:pt x="126223" y="131644"/>
                    </a:cubicBezTo>
                    <a:cubicBezTo>
                      <a:pt x="124301" y="133386"/>
                      <a:pt x="120423" y="132729"/>
                      <a:pt x="118337" y="134257"/>
                    </a:cubicBezTo>
                    <a:cubicBezTo>
                      <a:pt x="116250" y="135768"/>
                      <a:pt x="115675" y="139662"/>
                      <a:pt x="113441" y="140960"/>
                    </a:cubicBezTo>
                    <a:cubicBezTo>
                      <a:pt x="111207" y="142241"/>
                      <a:pt x="107560" y="140795"/>
                      <a:pt x="105177" y="141863"/>
                    </a:cubicBezTo>
                    <a:cubicBezTo>
                      <a:pt x="102828" y="142915"/>
                      <a:pt x="101464" y="146595"/>
                      <a:pt x="99000" y="147400"/>
                    </a:cubicBezTo>
                    <a:cubicBezTo>
                      <a:pt x="96552" y="148188"/>
                      <a:pt x="93283" y="146003"/>
                      <a:pt x="90736" y="146545"/>
                    </a:cubicBezTo>
                    <a:cubicBezTo>
                      <a:pt x="88223" y="147088"/>
                      <a:pt x="86120" y="150390"/>
                      <a:pt x="83524" y="150669"/>
                    </a:cubicBezTo>
                    <a:cubicBezTo>
                      <a:pt x="80978" y="150932"/>
                      <a:pt x="78234" y="148123"/>
                      <a:pt x="75622" y="148123"/>
                    </a:cubicBezTo>
                    <a:cubicBezTo>
                      <a:pt x="72993" y="148123"/>
                      <a:pt x="70266" y="150932"/>
                      <a:pt x="67720" y="150669"/>
                    </a:cubicBezTo>
                    <a:cubicBezTo>
                      <a:pt x="65124" y="150390"/>
                      <a:pt x="63021" y="147088"/>
                      <a:pt x="60508" y="146545"/>
                    </a:cubicBezTo>
                    <a:cubicBezTo>
                      <a:pt x="57961" y="146003"/>
                      <a:pt x="54692" y="148188"/>
                      <a:pt x="52244" y="147400"/>
                    </a:cubicBezTo>
                    <a:cubicBezTo>
                      <a:pt x="49763" y="146595"/>
                      <a:pt x="48416" y="142915"/>
                      <a:pt x="46050" y="141863"/>
                    </a:cubicBezTo>
                    <a:cubicBezTo>
                      <a:pt x="43684" y="140795"/>
                      <a:pt x="40037" y="142241"/>
                      <a:pt x="37803" y="140960"/>
                    </a:cubicBezTo>
                    <a:cubicBezTo>
                      <a:pt x="35552" y="139662"/>
                      <a:pt x="34994" y="135768"/>
                      <a:pt x="32907" y="134257"/>
                    </a:cubicBezTo>
                    <a:cubicBezTo>
                      <a:pt x="30804" y="132729"/>
                      <a:pt x="26943" y="133386"/>
                      <a:pt x="25021" y="131644"/>
                    </a:cubicBezTo>
                    <a:cubicBezTo>
                      <a:pt x="23099" y="129919"/>
                      <a:pt x="23346" y="126009"/>
                      <a:pt x="21621" y="124087"/>
                    </a:cubicBezTo>
                    <a:cubicBezTo>
                      <a:pt x="19879" y="122165"/>
                      <a:pt x="15969" y="122001"/>
                      <a:pt x="14441" y="119914"/>
                    </a:cubicBezTo>
                    <a:cubicBezTo>
                      <a:pt x="12913" y="117811"/>
                      <a:pt x="13981" y="114033"/>
                      <a:pt x="12683" y="111798"/>
                    </a:cubicBezTo>
                    <a:cubicBezTo>
                      <a:pt x="11385" y="109564"/>
                      <a:pt x="7574" y="108595"/>
                      <a:pt x="6522" y="106229"/>
                    </a:cubicBezTo>
                    <a:cubicBezTo>
                      <a:pt x="5471" y="103863"/>
                      <a:pt x="7295" y="100397"/>
                      <a:pt x="6490" y="97916"/>
                    </a:cubicBezTo>
                    <a:cubicBezTo>
                      <a:pt x="5701" y="95468"/>
                      <a:pt x="2185" y="93727"/>
                      <a:pt x="1643" y="91180"/>
                    </a:cubicBezTo>
                    <a:cubicBezTo>
                      <a:pt x="1101" y="88667"/>
                      <a:pt x="3615" y="85660"/>
                      <a:pt x="3352" y="83064"/>
                    </a:cubicBezTo>
                    <a:cubicBezTo>
                      <a:pt x="3072" y="80518"/>
                      <a:pt x="0" y="78086"/>
                      <a:pt x="0" y="75458"/>
                    </a:cubicBezTo>
                    <a:cubicBezTo>
                      <a:pt x="0" y="72846"/>
                      <a:pt x="3072" y="70414"/>
                      <a:pt x="3352" y="67868"/>
                    </a:cubicBezTo>
                    <a:cubicBezTo>
                      <a:pt x="3615" y="65272"/>
                      <a:pt x="1101" y="62249"/>
                      <a:pt x="1643" y="59735"/>
                    </a:cubicBezTo>
                    <a:cubicBezTo>
                      <a:pt x="2185" y="57189"/>
                      <a:pt x="5701" y="55447"/>
                      <a:pt x="6490" y="53000"/>
                    </a:cubicBezTo>
                    <a:cubicBezTo>
                      <a:pt x="7295" y="50535"/>
                      <a:pt x="5471" y="47052"/>
                      <a:pt x="6522" y="44703"/>
                    </a:cubicBezTo>
                    <a:cubicBezTo>
                      <a:pt x="7574" y="42337"/>
                      <a:pt x="11385" y="41368"/>
                      <a:pt x="12683" y="39134"/>
                    </a:cubicBezTo>
                    <a:cubicBezTo>
                      <a:pt x="13981" y="36883"/>
                      <a:pt x="12913" y="33104"/>
                      <a:pt x="14441" y="31018"/>
                    </a:cubicBezTo>
                    <a:cubicBezTo>
                      <a:pt x="15969" y="28915"/>
                      <a:pt x="19879" y="28767"/>
                      <a:pt x="21621" y="26845"/>
                    </a:cubicBezTo>
                    <a:cubicBezTo>
                      <a:pt x="23346" y="24923"/>
                      <a:pt x="23099" y="21013"/>
                      <a:pt x="25021" y="19271"/>
                    </a:cubicBezTo>
                    <a:cubicBezTo>
                      <a:pt x="26943" y="17546"/>
                      <a:pt x="30804" y="18203"/>
                      <a:pt x="32907" y="16675"/>
                    </a:cubicBezTo>
                    <a:cubicBezTo>
                      <a:pt x="34994" y="15147"/>
                      <a:pt x="35552" y="11270"/>
                      <a:pt x="37803" y="9972"/>
                    </a:cubicBezTo>
                    <a:cubicBezTo>
                      <a:pt x="40037" y="8675"/>
                      <a:pt x="43684" y="10120"/>
                      <a:pt x="46050" y="9069"/>
                    </a:cubicBezTo>
                    <a:cubicBezTo>
                      <a:pt x="48416" y="8017"/>
                      <a:pt x="49763" y="4337"/>
                      <a:pt x="52244" y="3532"/>
                    </a:cubicBezTo>
                    <a:cubicBezTo>
                      <a:pt x="54692" y="2727"/>
                      <a:pt x="57961" y="4912"/>
                      <a:pt x="60508" y="4370"/>
                    </a:cubicBezTo>
                    <a:cubicBezTo>
                      <a:pt x="63021" y="3844"/>
                      <a:pt x="65124" y="526"/>
                      <a:pt x="67720" y="263"/>
                    </a:cubicBezTo>
                    <a:cubicBezTo>
                      <a:pt x="70266" y="0"/>
                      <a:pt x="72993" y="2793"/>
                      <a:pt x="75622" y="2793"/>
                    </a:cubicBezTo>
                    <a:cubicBezTo>
                      <a:pt x="78234" y="2793"/>
                      <a:pt x="80978" y="0"/>
                      <a:pt x="83524" y="263"/>
                    </a:cubicBezTo>
                    <a:cubicBezTo>
                      <a:pt x="86120" y="526"/>
                      <a:pt x="88223" y="3844"/>
                      <a:pt x="90736" y="4370"/>
                    </a:cubicBezTo>
                    <a:cubicBezTo>
                      <a:pt x="93283" y="4912"/>
                      <a:pt x="96552" y="2727"/>
                      <a:pt x="99000" y="3532"/>
                    </a:cubicBezTo>
                    <a:cubicBezTo>
                      <a:pt x="101464" y="4337"/>
                      <a:pt x="102828" y="8017"/>
                      <a:pt x="105177" y="9069"/>
                    </a:cubicBezTo>
                    <a:cubicBezTo>
                      <a:pt x="107560" y="10120"/>
                      <a:pt x="111207" y="8675"/>
                      <a:pt x="113441" y="9972"/>
                    </a:cubicBezTo>
                    <a:cubicBezTo>
                      <a:pt x="115675" y="11270"/>
                      <a:pt x="116250" y="15147"/>
                      <a:pt x="118337" y="16675"/>
                    </a:cubicBezTo>
                    <a:cubicBezTo>
                      <a:pt x="120423" y="18203"/>
                      <a:pt x="124301" y="17546"/>
                      <a:pt x="126223" y="19271"/>
                    </a:cubicBezTo>
                    <a:cubicBezTo>
                      <a:pt x="128145" y="20996"/>
                      <a:pt x="127882" y="24923"/>
                      <a:pt x="129623" y="26845"/>
                    </a:cubicBezTo>
                    <a:cubicBezTo>
                      <a:pt x="131348" y="28767"/>
                      <a:pt x="135275" y="28915"/>
                      <a:pt x="136803" y="31018"/>
                    </a:cubicBezTo>
                    <a:cubicBezTo>
                      <a:pt x="138314" y="33104"/>
                      <a:pt x="137263" y="36883"/>
                      <a:pt x="138561" y="39134"/>
                    </a:cubicBezTo>
                    <a:cubicBezTo>
                      <a:pt x="139859" y="41351"/>
                      <a:pt x="143654" y="42321"/>
                      <a:pt x="144722" y="44703"/>
                    </a:cubicBezTo>
                    <a:cubicBezTo>
                      <a:pt x="145773" y="47052"/>
                      <a:pt x="143949" y="50519"/>
                      <a:pt x="144754" y="53000"/>
                    </a:cubicBezTo>
                    <a:cubicBezTo>
                      <a:pt x="145543" y="55447"/>
                      <a:pt x="149059" y="57189"/>
                      <a:pt x="149601" y="59735"/>
                    </a:cubicBezTo>
                    <a:cubicBezTo>
                      <a:pt x="150127" y="62249"/>
                      <a:pt x="147629" y="65272"/>
                      <a:pt x="147892" y="67868"/>
                    </a:cubicBezTo>
                    <a:cubicBezTo>
                      <a:pt x="148155" y="70414"/>
                      <a:pt x="151244" y="72846"/>
                      <a:pt x="151244" y="7545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55"/>
              <p:cNvSpPr/>
              <p:nvPr/>
            </p:nvSpPr>
            <p:spPr>
              <a:xfrm>
                <a:off x="1984750" y="1028350"/>
                <a:ext cx="3645575" cy="3639000"/>
              </a:xfrm>
              <a:custGeom>
                <a:rect b="b" l="l" r="r" t="t"/>
                <a:pathLst>
                  <a:path extrusionOk="0" fill="none" h="145560" w="145823">
                    <a:moveTo>
                      <a:pt x="145822" y="72780"/>
                    </a:moveTo>
                    <a:cubicBezTo>
                      <a:pt x="145822" y="75310"/>
                      <a:pt x="142865" y="77659"/>
                      <a:pt x="142602" y="80107"/>
                    </a:cubicBezTo>
                    <a:cubicBezTo>
                      <a:pt x="142340" y="82621"/>
                      <a:pt x="144755" y="85529"/>
                      <a:pt x="144245" y="87944"/>
                    </a:cubicBezTo>
                    <a:cubicBezTo>
                      <a:pt x="143736" y="90408"/>
                      <a:pt x="140335" y="92084"/>
                      <a:pt x="139563" y="94450"/>
                    </a:cubicBezTo>
                    <a:cubicBezTo>
                      <a:pt x="138791" y="96832"/>
                      <a:pt x="140549" y="100183"/>
                      <a:pt x="139547" y="102450"/>
                    </a:cubicBezTo>
                    <a:cubicBezTo>
                      <a:pt x="138512" y="104734"/>
                      <a:pt x="134848" y="105670"/>
                      <a:pt x="133599" y="107823"/>
                    </a:cubicBezTo>
                    <a:cubicBezTo>
                      <a:pt x="132351" y="109991"/>
                      <a:pt x="133369" y="113638"/>
                      <a:pt x="131907" y="115643"/>
                    </a:cubicBezTo>
                    <a:cubicBezTo>
                      <a:pt x="130429" y="117664"/>
                      <a:pt x="126650" y="117811"/>
                      <a:pt x="124991" y="119668"/>
                    </a:cubicBezTo>
                    <a:cubicBezTo>
                      <a:pt x="123315" y="121524"/>
                      <a:pt x="123561" y="125303"/>
                      <a:pt x="121705" y="126979"/>
                    </a:cubicBezTo>
                    <a:cubicBezTo>
                      <a:pt x="119848" y="128638"/>
                      <a:pt x="116119" y="128014"/>
                      <a:pt x="114098" y="129476"/>
                    </a:cubicBezTo>
                    <a:cubicBezTo>
                      <a:pt x="112078" y="130938"/>
                      <a:pt x="111536" y="134684"/>
                      <a:pt x="109383" y="135949"/>
                    </a:cubicBezTo>
                    <a:cubicBezTo>
                      <a:pt x="107215" y="137181"/>
                      <a:pt x="103699" y="135801"/>
                      <a:pt x="101415" y="136820"/>
                    </a:cubicBezTo>
                    <a:cubicBezTo>
                      <a:pt x="99148" y="137822"/>
                      <a:pt x="97834" y="141370"/>
                      <a:pt x="95452" y="142143"/>
                    </a:cubicBezTo>
                    <a:cubicBezTo>
                      <a:pt x="93086" y="142915"/>
                      <a:pt x="89948" y="140812"/>
                      <a:pt x="87484" y="141338"/>
                    </a:cubicBezTo>
                    <a:cubicBezTo>
                      <a:pt x="85069" y="141847"/>
                      <a:pt x="83032" y="145050"/>
                      <a:pt x="80534" y="145313"/>
                    </a:cubicBezTo>
                    <a:cubicBezTo>
                      <a:pt x="78087" y="145560"/>
                      <a:pt x="75441" y="142849"/>
                      <a:pt x="72911" y="142849"/>
                    </a:cubicBezTo>
                    <a:cubicBezTo>
                      <a:pt x="70398" y="142849"/>
                      <a:pt x="67753" y="145560"/>
                      <a:pt x="65288" y="145313"/>
                    </a:cubicBezTo>
                    <a:cubicBezTo>
                      <a:pt x="62791" y="145050"/>
                      <a:pt x="60771" y="141847"/>
                      <a:pt x="58339" y="141338"/>
                    </a:cubicBezTo>
                    <a:cubicBezTo>
                      <a:pt x="55875" y="140812"/>
                      <a:pt x="52737" y="142915"/>
                      <a:pt x="50371" y="142143"/>
                    </a:cubicBezTo>
                    <a:cubicBezTo>
                      <a:pt x="47989" y="141370"/>
                      <a:pt x="46675" y="137822"/>
                      <a:pt x="44407" y="136820"/>
                    </a:cubicBezTo>
                    <a:cubicBezTo>
                      <a:pt x="42124" y="135801"/>
                      <a:pt x="38608" y="137181"/>
                      <a:pt x="36456" y="135949"/>
                    </a:cubicBezTo>
                    <a:cubicBezTo>
                      <a:pt x="34287" y="134684"/>
                      <a:pt x="33745" y="130938"/>
                      <a:pt x="31724" y="129476"/>
                    </a:cubicBezTo>
                    <a:cubicBezTo>
                      <a:pt x="29704" y="128014"/>
                      <a:pt x="25974" y="128638"/>
                      <a:pt x="24134" y="126979"/>
                    </a:cubicBezTo>
                    <a:cubicBezTo>
                      <a:pt x="22278" y="125303"/>
                      <a:pt x="22508" y="121524"/>
                      <a:pt x="20849" y="119668"/>
                    </a:cubicBezTo>
                    <a:cubicBezTo>
                      <a:pt x="19173" y="117811"/>
                      <a:pt x="15394" y="117664"/>
                      <a:pt x="13916" y="115643"/>
                    </a:cubicBezTo>
                    <a:cubicBezTo>
                      <a:pt x="12453" y="113638"/>
                      <a:pt x="13472" y="109991"/>
                      <a:pt x="12223" y="107823"/>
                    </a:cubicBezTo>
                    <a:cubicBezTo>
                      <a:pt x="10975" y="105670"/>
                      <a:pt x="7311" y="104734"/>
                      <a:pt x="6293" y="102450"/>
                    </a:cubicBezTo>
                    <a:cubicBezTo>
                      <a:pt x="5274" y="100183"/>
                      <a:pt x="7032" y="96832"/>
                      <a:pt x="6260" y="94450"/>
                    </a:cubicBezTo>
                    <a:cubicBezTo>
                      <a:pt x="5488" y="92084"/>
                      <a:pt x="2103" y="90408"/>
                      <a:pt x="1578" y="87944"/>
                    </a:cubicBezTo>
                    <a:cubicBezTo>
                      <a:pt x="1068" y="85529"/>
                      <a:pt x="3483" y="82621"/>
                      <a:pt x="3220" y="80107"/>
                    </a:cubicBezTo>
                    <a:cubicBezTo>
                      <a:pt x="2974" y="77659"/>
                      <a:pt x="0" y="75310"/>
                      <a:pt x="0" y="72780"/>
                    </a:cubicBezTo>
                    <a:cubicBezTo>
                      <a:pt x="0" y="70266"/>
                      <a:pt x="2974" y="67917"/>
                      <a:pt x="3220" y="65453"/>
                    </a:cubicBezTo>
                    <a:cubicBezTo>
                      <a:pt x="3483" y="62955"/>
                      <a:pt x="1068" y="60048"/>
                      <a:pt x="1578" y="57616"/>
                    </a:cubicBezTo>
                    <a:cubicBezTo>
                      <a:pt x="2103" y="55168"/>
                      <a:pt x="5488" y="53492"/>
                      <a:pt x="6260" y="51127"/>
                    </a:cubicBezTo>
                    <a:cubicBezTo>
                      <a:pt x="7032" y="48745"/>
                      <a:pt x="5274" y="45393"/>
                      <a:pt x="6293" y="43126"/>
                    </a:cubicBezTo>
                    <a:cubicBezTo>
                      <a:pt x="7311" y="40826"/>
                      <a:pt x="10975" y="39906"/>
                      <a:pt x="12223" y="37754"/>
                    </a:cubicBezTo>
                    <a:cubicBezTo>
                      <a:pt x="13472" y="35585"/>
                      <a:pt x="12453" y="31938"/>
                      <a:pt x="13916" y="29917"/>
                    </a:cubicBezTo>
                    <a:cubicBezTo>
                      <a:pt x="15394" y="27896"/>
                      <a:pt x="19173" y="27748"/>
                      <a:pt x="20849" y="25892"/>
                    </a:cubicBezTo>
                    <a:cubicBezTo>
                      <a:pt x="22508" y="24052"/>
                      <a:pt x="22278" y="20273"/>
                      <a:pt x="24134" y="18598"/>
                    </a:cubicBezTo>
                    <a:cubicBezTo>
                      <a:pt x="25974" y="16922"/>
                      <a:pt x="29704" y="17563"/>
                      <a:pt x="31724" y="16084"/>
                    </a:cubicBezTo>
                    <a:cubicBezTo>
                      <a:pt x="33745" y="14622"/>
                      <a:pt x="34287" y="10876"/>
                      <a:pt x="36456" y="9627"/>
                    </a:cubicBezTo>
                    <a:cubicBezTo>
                      <a:pt x="38608" y="8379"/>
                      <a:pt x="42124" y="9775"/>
                      <a:pt x="44407" y="8757"/>
                    </a:cubicBezTo>
                    <a:cubicBezTo>
                      <a:pt x="46675" y="7738"/>
                      <a:pt x="47989" y="4189"/>
                      <a:pt x="50371" y="3417"/>
                    </a:cubicBezTo>
                    <a:cubicBezTo>
                      <a:pt x="52737" y="2645"/>
                      <a:pt x="55891" y="4748"/>
                      <a:pt x="58339" y="4222"/>
                    </a:cubicBezTo>
                    <a:cubicBezTo>
                      <a:pt x="60771" y="3713"/>
                      <a:pt x="62791" y="526"/>
                      <a:pt x="65288" y="263"/>
                    </a:cubicBezTo>
                    <a:cubicBezTo>
                      <a:pt x="67753" y="0"/>
                      <a:pt x="70398" y="2711"/>
                      <a:pt x="72911" y="2711"/>
                    </a:cubicBezTo>
                    <a:cubicBezTo>
                      <a:pt x="75441" y="2711"/>
                      <a:pt x="78087" y="0"/>
                      <a:pt x="80534" y="263"/>
                    </a:cubicBezTo>
                    <a:cubicBezTo>
                      <a:pt x="83048" y="526"/>
                      <a:pt x="85069" y="3713"/>
                      <a:pt x="87484" y="4222"/>
                    </a:cubicBezTo>
                    <a:cubicBezTo>
                      <a:pt x="89948" y="4748"/>
                      <a:pt x="93086" y="2645"/>
                      <a:pt x="95452" y="3417"/>
                    </a:cubicBezTo>
                    <a:cubicBezTo>
                      <a:pt x="97834" y="4189"/>
                      <a:pt x="99148" y="7738"/>
                      <a:pt x="101415" y="8757"/>
                    </a:cubicBezTo>
                    <a:cubicBezTo>
                      <a:pt x="103699" y="9775"/>
                      <a:pt x="107215" y="8379"/>
                      <a:pt x="109383" y="9627"/>
                    </a:cubicBezTo>
                    <a:cubicBezTo>
                      <a:pt x="111536" y="10876"/>
                      <a:pt x="112094" y="14622"/>
                      <a:pt x="114098" y="16084"/>
                    </a:cubicBezTo>
                    <a:cubicBezTo>
                      <a:pt x="116119" y="17563"/>
                      <a:pt x="119848" y="16922"/>
                      <a:pt x="121705" y="18598"/>
                    </a:cubicBezTo>
                    <a:cubicBezTo>
                      <a:pt x="123561" y="20273"/>
                      <a:pt x="123315" y="24036"/>
                      <a:pt x="124991" y="25892"/>
                    </a:cubicBezTo>
                    <a:cubicBezTo>
                      <a:pt x="126650" y="27748"/>
                      <a:pt x="130429" y="27896"/>
                      <a:pt x="131907" y="29917"/>
                    </a:cubicBezTo>
                    <a:cubicBezTo>
                      <a:pt x="133369" y="31938"/>
                      <a:pt x="132351" y="35585"/>
                      <a:pt x="133599" y="37737"/>
                    </a:cubicBezTo>
                    <a:cubicBezTo>
                      <a:pt x="134848" y="39906"/>
                      <a:pt x="138528" y="40826"/>
                      <a:pt x="139547" y="43126"/>
                    </a:cubicBezTo>
                    <a:cubicBezTo>
                      <a:pt x="140549" y="45393"/>
                      <a:pt x="138791" y="48745"/>
                      <a:pt x="139563" y="51127"/>
                    </a:cubicBezTo>
                    <a:cubicBezTo>
                      <a:pt x="140335" y="53476"/>
                      <a:pt x="143720" y="55168"/>
                      <a:pt x="144245" y="57616"/>
                    </a:cubicBezTo>
                    <a:cubicBezTo>
                      <a:pt x="144755" y="60048"/>
                      <a:pt x="142340" y="62955"/>
                      <a:pt x="142602" y="65453"/>
                    </a:cubicBezTo>
                    <a:cubicBezTo>
                      <a:pt x="142865" y="67917"/>
                      <a:pt x="145822" y="70266"/>
                      <a:pt x="145822" y="727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55"/>
              <p:cNvSpPr/>
              <p:nvPr/>
            </p:nvSpPr>
            <p:spPr>
              <a:xfrm>
                <a:off x="2052100" y="1094875"/>
                <a:ext cx="3511275" cy="3504300"/>
              </a:xfrm>
              <a:custGeom>
                <a:rect b="b" l="l" r="r" t="t"/>
                <a:pathLst>
                  <a:path extrusionOk="0" fill="none" h="140172" w="140451">
                    <a:moveTo>
                      <a:pt x="140451" y="70086"/>
                    </a:moveTo>
                    <a:cubicBezTo>
                      <a:pt x="140451" y="72518"/>
                      <a:pt x="137592" y="74785"/>
                      <a:pt x="137345" y="77150"/>
                    </a:cubicBezTo>
                    <a:cubicBezTo>
                      <a:pt x="137099" y="79566"/>
                      <a:pt x="139416" y="82358"/>
                      <a:pt x="138923" y="84691"/>
                    </a:cubicBezTo>
                    <a:cubicBezTo>
                      <a:pt x="138430" y="87057"/>
                      <a:pt x="135160" y="88684"/>
                      <a:pt x="134421" y="90951"/>
                    </a:cubicBezTo>
                    <a:cubicBezTo>
                      <a:pt x="133682" y="93251"/>
                      <a:pt x="135374" y="96471"/>
                      <a:pt x="134388" y="98656"/>
                    </a:cubicBezTo>
                    <a:cubicBezTo>
                      <a:pt x="133403" y="100857"/>
                      <a:pt x="129870" y="101761"/>
                      <a:pt x="128671" y="103831"/>
                    </a:cubicBezTo>
                    <a:cubicBezTo>
                      <a:pt x="127472" y="105917"/>
                      <a:pt x="128458" y="109433"/>
                      <a:pt x="127045" y="111372"/>
                    </a:cubicBezTo>
                    <a:cubicBezTo>
                      <a:pt x="125615" y="113310"/>
                      <a:pt x="121985" y="113458"/>
                      <a:pt x="120375" y="115249"/>
                    </a:cubicBezTo>
                    <a:cubicBezTo>
                      <a:pt x="118765" y="117023"/>
                      <a:pt x="118995" y="120671"/>
                      <a:pt x="117204" y="122281"/>
                    </a:cubicBezTo>
                    <a:cubicBezTo>
                      <a:pt x="115429" y="123874"/>
                      <a:pt x="111832" y="123266"/>
                      <a:pt x="109893" y="124679"/>
                    </a:cubicBezTo>
                    <a:cubicBezTo>
                      <a:pt x="107954" y="126092"/>
                      <a:pt x="107429" y="129706"/>
                      <a:pt x="105342" y="130906"/>
                    </a:cubicBezTo>
                    <a:cubicBezTo>
                      <a:pt x="103272" y="132105"/>
                      <a:pt x="99888" y="130774"/>
                      <a:pt x="97670" y="131744"/>
                    </a:cubicBezTo>
                    <a:cubicBezTo>
                      <a:pt x="95485" y="132729"/>
                      <a:pt x="94220" y="136146"/>
                      <a:pt x="91936" y="136886"/>
                    </a:cubicBezTo>
                    <a:cubicBezTo>
                      <a:pt x="89653" y="137625"/>
                      <a:pt x="86630" y="135604"/>
                      <a:pt x="84264" y="136114"/>
                    </a:cubicBezTo>
                    <a:cubicBezTo>
                      <a:pt x="81931" y="136606"/>
                      <a:pt x="79976" y="139679"/>
                      <a:pt x="77561" y="139925"/>
                    </a:cubicBezTo>
                    <a:cubicBezTo>
                      <a:pt x="75195" y="140172"/>
                      <a:pt x="72649" y="137559"/>
                      <a:pt x="70217" y="137559"/>
                    </a:cubicBezTo>
                    <a:cubicBezTo>
                      <a:pt x="67786" y="137559"/>
                      <a:pt x="65256" y="140172"/>
                      <a:pt x="62890" y="139925"/>
                    </a:cubicBezTo>
                    <a:cubicBezTo>
                      <a:pt x="60475" y="139679"/>
                      <a:pt x="58520" y="136606"/>
                      <a:pt x="56187" y="136114"/>
                    </a:cubicBezTo>
                    <a:cubicBezTo>
                      <a:pt x="53821" y="135604"/>
                      <a:pt x="50782" y="137625"/>
                      <a:pt x="48515" y="136886"/>
                    </a:cubicBezTo>
                    <a:cubicBezTo>
                      <a:pt x="46215" y="136146"/>
                      <a:pt x="44950" y="132729"/>
                      <a:pt x="42765" y="131744"/>
                    </a:cubicBezTo>
                    <a:cubicBezTo>
                      <a:pt x="40563" y="130774"/>
                      <a:pt x="37179" y="132105"/>
                      <a:pt x="35109" y="130906"/>
                    </a:cubicBezTo>
                    <a:cubicBezTo>
                      <a:pt x="33023" y="129706"/>
                      <a:pt x="32497" y="126092"/>
                      <a:pt x="30558" y="124679"/>
                    </a:cubicBezTo>
                    <a:cubicBezTo>
                      <a:pt x="28603" y="123266"/>
                      <a:pt x="25022" y="123874"/>
                      <a:pt x="23231" y="122281"/>
                    </a:cubicBezTo>
                    <a:cubicBezTo>
                      <a:pt x="21457" y="120671"/>
                      <a:pt x="21687" y="117023"/>
                      <a:pt x="20077" y="115249"/>
                    </a:cubicBezTo>
                    <a:cubicBezTo>
                      <a:pt x="18467" y="113458"/>
                      <a:pt x="14820" y="113310"/>
                      <a:pt x="13407" y="111372"/>
                    </a:cubicBezTo>
                    <a:cubicBezTo>
                      <a:pt x="11994" y="109417"/>
                      <a:pt x="12980" y="105917"/>
                      <a:pt x="11780" y="103831"/>
                    </a:cubicBezTo>
                    <a:cubicBezTo>
                      <a:pt x="10581" y="101761"/>
                      <a:pt x="7049" y="100857"/>
                      <a:pt x="6063" y="98656"/>
                    </a:cubicBezTo>
                    <a:cubicBezTo>
                      <a:pt x="5094" y="96471"/>
                      <a:pt x="6786" y="93251"/>
                      <a:pt x="6030" y="90951"/>
                    </a:cubicBezTo>
                    <a:cubicBezTo>
                      <a:pt x="5291" y="88684"/>
                      <a:pt x="2022" y="87057"/>
                      <a:pt x="1529" y="84691"/>
                    </a:cubicBezTo>
                    <a:cubicBezTo>
                      <a:pt x="1036" y="82358"/>
                      <a:pt x="3352" y="79566"/>
                      <a:pt x="3106" y="77150"/>
                    </a:cubicBezTo>
                    <a:cubicBezTo>
                      <a:pt x="2859" y="74785"/>
                      <a:pt x="1" y="72518"/>
                      <a:pt x="1" y="70086"/>
                    </a:cubicBezTo>
                    <a:cubicBezTo>
                      <a:pt x="1" y="67655"/>
                      <a:pt x="2859" y="65404"/>
                      <a:pt x="3106" y="63038"/>
                    </a:cubicBezTo>
                    <a:cubicBezTo>
                      <a:pt x="3352" y="60623"/>
                      <a:pt x="1036" y="57814"/>
                      <a:pt x="1529" y="55481"/>
                    </a:cubicBezTo>
                    <a:cubicBezTo>
                      <a:pt x="2022" y="53115"/>
                      <a:pt x="5291" y="51505"/>
                      <a:pt x="6030" y="49238"/>
                    </a:cubicBezTo>
                    <a:cubicBezTo>
                      <a:pt x="6769" y="46938"/>
                      <a:pt x="5094" y="43701"/>
                      <a:pt x="6063" y="41516"/>
                    </a:cubicBezTo>
                    <a:cubicBezTo>
                      <a:pt x="7049" y="39315"/>
                      <a:pt x="10581" y="38428"/>
                      <a:pt x="11780" y="36341"/>
                    </a:cubicBezTo>
                    <a:cubicBezTo>
                      <a:pt x="12980" y="34255"/>
                      <a:pt x="12010" y="30755"/>
                      <a:pt x="13423" y="28817"/>
                    </a:cubicBezTo>
                    <a:cubicBezTo>
                      <a:pt x="14836" y="26862"/>
                      <a:pt x="18467" y="26730"/>
                      <a:pt x="20077" y="24940"/>
                    </a:cubicBezTo>
                    <a:cubicBezTo>
                      <a:pt x="21687" y="23149"/>
                      <a:pt x="21457" y="19518"/>
                      <a:pt x="23248" y="17908"/>
                    </a:cubicBezTo>
                    <a:cubicBezTo>
                      <a:pt x="25022" y="16298"/>
                      <a:pt x="28620" y="16906"/>
                      <a:pt x="30558" y="15493"/>
                    </a:cubicBezTo>
                    <a:cubicBezTo>
                      <a:pt x="32497" y="14080"/>
                      <a:pt x="33023" y="10482"/>
                      <a:pt x="35109" y="9266"/>
                    </a:cubicBezTo>
                    <a:cubicBezTo>
                      <a:pt x="37179" y="8067"/>
                      <a:pt x="40563" y="9414"/>
                      <a:pt x="42781" y="8429"/>
                    </a:cubicBezTo>
                    <a:cubicBezTo>
                      <a:pt x="44966" y="7459"/>
                      <a:pt x="46231" y="4042"/>
                      <a:pt x="48515" y="3286"/>
                    </a:cubicBezTo>
                    <a:cubicBezTo>
                      <a:pt x="50799" y="2547"/>
                      <a:pt x="53821" y="4568"/>
                      <a:pt x="56187" y="4075"/>
                    </a:cubicBezTo>
                    <a:cubicBezTo>
                      <a:pt x="58520" y="3582"/>
                      <a:pt x="60475" y="510"/>
                      <a:pt x="62890" y="247"/>
                    </a:cubicBezTo>
                    <a:cubicBezTo>
                      <a:pt x="65256" y="1"/>
                      <a:pt x="67802" y="2613"/>
                      <a:pt x="70234" y="2613"/>
                    </a:cubicBezTo>
                    <a:cubicBezTo>
                      <a:pt x="72665" y="2613"/>
                      <a:pt x="75195" y="1"/>
                      <a:pt x="77561" y="247"/>
                    </a:cubicBezTo>
                    <a:cubicBezTo>
                      <a:pt x="79976" y="510"/>
                      <a:pt x="81931" y="3582"/>
                      <a:pt x="84264" y="4075"/>
                    </a:cubicBezTo>
                    <a:cubicBezTo>
                      <a:pt x="86630" y="4568"/>
                      <a:pt x="89653" y="2547"/>
                      <a:pt x="91936" y="3286"/>
                    </a:cubicBezTo>
                    <a:cubicBezTo>
                      <a:pt x="94236" y="4042"/>
                      <a:pt x="95501" y="7459"/>
                      <a:pt x="97686" y="8429"/>
                    </a:cubicBezTo>
                    <a:cubicBezTo>
                      <a:pt x="99888" y="9414"/>
                      <a:pt x="103272" y="8067"/>
                      <a:pt x="105342" y="9266"/>
                    </a:cubicBezTo>
                    <a:cubicBezTo>
                      <a:pt x="107429" y="10482"/>
                      <a:pt x="107954" y="14080"/>
                      <a:pt x="109893" y="15493"/>
                    </a:cubicBezTo>
                    <a:cubicBezTo>
                      <a:pt x="111848" y="16906"/>
                      <a:pt x="115429" y="16298"/>
                      <a:pt x="117220" y="17908"/>
                    </a:cubicBezTo>
                    <a:cubicBezTo>
                      <a:pt x="118995" y="19518"/>
                      <a:pt x="118765" y="23149"/>
                      <a:pt x="120375" y="24940"/>
                    </a:cubicBezTo>
                    <a:cubicBezTo>
                      <a:pt x="121985" y="26730"/>
                      <a:pt x="125632" y="26862"/>
                      <a:pt x="127045" y="28817"/>
                    </a:cubicBezTo>
                    <a:cubicBezTo>
                      <a:pt x="128458" y="30755"/>
                      <a:pt x="127472" y="34255"/>
                      <a:pt x="128671" y="36341"/>
                    </a:cubicBezTo>
                    <a:cubicBezTo>
                      <a:pt x="129870" y="38428"/>
                      <a:pt x="133403" y="39315"/>
                      <a:pt x="134388" y="41516"/>
                    </a:cubicBezTo>
                    <a:cubicBezTo>
                      <a:pt x="135358" y="43701"/>
                      <a:pt x="133682" y="46938"/>
                      <a:pt x="134421" y="49238"/>
                    </a:cubicBezTo>
                    <a:cubicBezTo>
                      <a:pt x="135160" y="51505"/>
                      <a:pt x="138430" y="53115"/>
                      <a:pt x="138923" y="55481"/>
                    </a:cubicBezTo>
                    <a:cubicBezTo>
                      <a:pt x="139416" y="57814"/>
                      <a:pt x="137099" y="60623"/>
                      <a:pt x="137345" y="63038"/>
                    </a:cubicBezTo>
                    <a:cubicBezTo>
                      <a:pt x="137592" y="65404"/>
                      <a:pt x="140451" y="67655"/>
                      <a:pt x="140451" y="7008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55"/>
              <p:cNvSpPr/>
              <p:nvPr/>
            </p:nvSpPr>
            <p:spPr>
              <a:xfrm>
                <a:off x="2119875" y="1161425"/>
                <a:ext cx="3376150" cy="3369975"/>
              </a:xfrm>
              <a:custGeom>
                <a:rect b="b" l="l" r="r" t="t"/>
                <a:pathLst>
                  <a:path extrusionOk="0" fill="none" h="134799" w="135046">
                    <a:moveTo>
                      <a:pt x="135045" y="67391"/>
                    </a:moveTo>
                    <a:cubicBezTo>
                      <a:pt x="135045" y="69741"/>
                      <a:pt x="132302" y="71909"/>
                      <a:pt x="132072" y="74176"/>
                    </a:cubicBezTo>
                    <a:cubicBezTo>
                      <a:pt x="131825" y="76509"/>
                      <a:pt x="134059" y="79187"/>
                      <a:pt x="133583" y="81438"/>
                    </a:cubicBezTo>
                    <a:cubicBezTo>
                      <a:pt x="133107" y="83721"/>
                      <a:pt x="129969" y="85266"/>
                      <a:pt x="129262" y="87451"/>
                    </a:cubicBezTo>
                    <a:cubicBezTo>
                      <a:pt x="128539" y="89669"/>
                      <a:pt x="130166" y="92774"/>
                      <a:pt x="129229" y="94860"/>
                    </a:cubicBezTo>
                    <a:cubicBezTo>
                      <a:pt x="128277" y="96996"/>
                      <a:pt x="124892" y="97850"/>
                      <a:pt x="123742" y="99855"/>
                    </a:cubicBezTo>
                    <a:cubicBezTo>
                      <a:pt x="122576" y="101859"/>
                      <a:pt x="123512" y="105227"/>
                      <a:pt x="122165" y="107100"/>
                    </a:cubicBezTo>
                    <a:cubicBezTo>
                      <a:pt x="120801" y="108956"/>
                      <a:pt x="117302" y="109104"/>
                      <a:pt x="115758" y="110813"/>
                    </a:cubicBezTo>
                    <a:cubicBezTo>
                      <a:pt x="114197" y="112538"/>
                      <a:pt x="114427" y="116037"/>
                      <a:pt x="112702" y="117581"/>
                    </a:cubicBezTo>
                    <a:cubicBezTo>
                      <a:pt x="110993" y="119126"/>
                      <a:pt x="107543" y="118534"/>
                      <a:pt x="105671" y="119898"/>
                    </a:cubicBezTo>
                    <a:cubicBezTo>
                      <a:pt x="103798" y="121261"/>
                      <a:pt x="103305" y="124728"/>
                      <a:pt x="101300" y="125894"/>
                    </a:cubicBezTo>
                    <a:cubicBezTo>
                      <a:pt x="99296" y="127044"/>
                      <a:pt x="96043" y="125746"/>
                      <a:pt x="93924" y="126699"/>
                    </a:cubicBezTo>
                    <a:cubicBezTo>
                      <a:pt x="91821" y="127636"/>
                      <a:pt x="90605" y="130922"/>
                      <a:pt x="88404" y="131628"/>
                    </a:cubicBezTo>
                    <a:cubicBezTo>
                      <a:pt x="86219" y="132351"/>
                      <a:pt x="83295" y="130396"/>
                      <a:pt x="81027" y="130889"/>
                    </a:cubicBezTo>
                    <a:cubicBezTo>
                      <a:pt x="78777" y="131365"/>
                      <a:pt x="76904" y="134322"/>
                      <a:pt x="74587" y="134552"/>
                    </a:cubicBezTo>
                    <a:cubicBezTo>
                      <a:pt x="72304" y="134799"/>
                      <a:pt x="69856" y="132285"/>
                      <a:pt x="67523" y="132285"/>
                    </a:cubicBezTo>
                    <a:cubicBezTo>
                      <a:pt x="65190" y="132285"/>
                      <a:pt x="62742" y="134799"/>
                      <a:pt x="60475" y="134552"/>
                    </a:cubicBezTo>
                    <a:cubicBezTo>
                      <a:pt x="58142" y="134322"/>
                      <a:pt x="56269" y="131365"/>
                      <a:pt x="54035" y="130889"/>
                    </a:cubicBezTo>
                    <a:cubicBezTo>
                      <a:pt x="51751" y="130396"/>
                      <a:pt x="48843" y="132351"/>
                      <a:pt x="46658" y="131628"/>
                    </a:cubicBezTo>
                    <a:cubicBezTo>
                      <a:pt x="44440" y="130922"/>
                      <a:pt x="43225" y="127636"/>
                      <a:pt x="41122" y="126699"/>
                    </a:cubicBezTo>
                    <a:cubicBezTo>
                      <a:pt x="39002" y="125746"/>
                      <a:pt x="35750" y="127044"/>
                      <a:pt x="33762" y="125878"/>
                    </a:cubicBezTo>
                    <a:cubicBezTo>
                      <a:pt x="31757" y="124728"/>
                      <a:pt x="31248" y="121261"/>
                      <a:pt x="29375" y="119898"/>
                    </a:cubicBezTo>
                    <a:cubicBezTo>
                      <a:pt x="27519" y="118534"/>
                      <a:pt x="24052" y="119126"/>
                      <a:pt x="22344" y="117581"/>
                    </a:cubicBezTo>
                    <a:cubicBezTo>
                      <a:pt x="20619" y="116037"/>
                      <a:pt x="20849" y="112538"/>
                      <a:pt x="19304" y="110813"/>
                    </a:cubicBezTo>
                    <a:cubicBezTo>
                      <a:pt x="17760" y="109104"/>
                      <a:pt x="14244" y="108956"/>
                      <a:pt x="12897" y="107083"/>
                    </a:cubicBezTo>
                    <a:cubicBezTo>
                      <a:pt x="11534" y="105227"/>
                      <a:pt x="12470" y="101843"/>
                      <a:pt x="11320" y="99838"/>
                    </a:cubicBezTo>
                    <a:cubicBezTo>
                      <a:pt x="10154" y="97850"/>
                      <a:pt x="6769" y="96980"/>
                      <a:pt x="5816" y="94860"/>
                    </a:cubicBezTo>
                    <a:cubicBezTo>
                      <a:pt x="4880" y="92757"/>
                      <a:pt x="6506" y="89669"/>
                      <a:pt x="5783" y="87451"/>
                    </a:cubicBezTo>
                    <a:cubicBezTo>
                      <a:pt x="5077" y="85266"/>
                      <a:pt x="1939" y="83705"/>
                      <a:pt x="1463" y="81438"/>
                    </a:cubicBezTo>
                    <a:cubicBezTo>
                      <a:pt x="986" y="79187"/>
                      <a:pt x="3221" y="76493"/>
                      <a:pt x="2991" y="74176"/>
                    </a:cubicBezTo>
                    <a:cubicBezTo>
                      <a:pt x="2744" y="71909"/>
                      <a:pt x="1" y="69724"/>
                      <a:pt x="1" y="67391"/>
                    </a:cubicBezTo>
                    <a:cubicBezTo>
                      <a:pt x="1" y="65058"/>
                      <a:pt x="2744" y="62890"/>
                      <a:pt x="2991" y="60606"/>
                    </a:cubicBezTo>
                    <a:cubicBezTo>
                      <a:pt x="3221" y="58290"/>
                      <a:pt x="986" y="55595"/>
                      <a:pt x="1463" y="53361"/>
                    </a:cubicBezTo>
                    <a:cubicBezTo>
                      <a:pt x="1939" y="51077"/>
                      <a:pt x="5077" y="49517"/>
                      <a:pt x="5783" y="47332"/>
                    </a:cubicBezTo>
                    <a:cubicBezTo>
                      <a:pt x="6506" y="45130"/>
                      <a:pt x="4880" y="42025"/>
                      <a:pt x="5816" y="39922"/>
                    </a:cubicBezTo>
                    <a:cubicBezTo>
                      <a:pt x="6769" y="37803"/>
                      <a:pt x="10154" y="36949"/>
                      <a:pt x="11320" y="34944"/>
                    </a:cubicBezTo>
                    <a:cubicBezTo>
                      <a:pt x="12470" y="32940"/>
                      <a:pt x="11534" y="29572"/>
                      <a:pt x="12897" y="27699"/>
                    </a:cubicBezTo>
                    <a:cubicBezTo>
                      <a:pt x="14244" y="25826"/>
                      <a:pt x="17760" y="25695"/>
                      <a:pt x="19304" y="23970"/>
                    </a:cubicBezTo>
                    <a:cubicBezTo>
                      <a:pt x="20849" y="22261"/>
                      <a:pt x="20619" y="18762"/>
                      <a:pt x="22344" y="17217"/>
                    </a:cubicBezTo>
                    <a:cubicBezTo>
                      <a:pt x="24052" y="15657"/>
                      <a:pt x="27502" y="16248"/>
                      <a:pt x="29375" y="14885"/>
                    </a:cubicBezTo>
                    <a:cubicBezTo>
                      <a:pt x="31248" y="13537"/>
                      <a:pt x="31757" y="10071"/>
                      <a:pt x="33762" y="8904"/>
                    </a:cubicBezTo>
                    <a:cubicBezTo>
                      <a:pt x="35750" y="7754"/>
                      <a:pt x="39002" y="9036"/>
                      <a:pt x="41122" y="8099"/>
                    </a:cubicBezTo>
                    <a:cubicBezTo>
                      <a:pt x="43225" y="7163"/>
                      <a:pt x="44440" y="3877"/>
                      <a:pt x="46658" y="3154"/>
                    </a:cubicBezTo>
                    <a:cubicBezTo>
                      <a:pt x="48843" y="2448"/>
                      <a:pt x="51751" y="4387"/>
                      <a:pt x="54035" y="3910"/>
                    </a:cubicBezTo>
                    <a:cubicBezTo>
                      <a:pt x="56269" y="3434"/>
                      <a:pt x="58142" y="476"/>
                      <a:pt x="60458" y="230"/>
                    </a:cubicBezTo>
                    <a:cubicBezTo>
                      <a:pt x="62742" y="0"/>
                      <a:pt x="65190" y="2497"/>
                      <a:pt x="67523" y="2497"/>
                    </a:cubicBezTo>
                    <a:cubicBezTo>
                      <a:pt x="69856" y="2497"/>
                      <a:pt x="72304" y="0"/>
                      <a:pt x="74587" y="230"/>
                    </a:cubicBezTo>
                    <a:cubicBezTo>
                      <a:pt x="76904" y="476"/>
                      <a:pt x="78777" y="3434"/>
                      <a:pt x="81027" y="3910"/>
                    </a:cubicBezTo>
                    <a:cubicBezTo>
                      <a:pt x="83295" y="4387"/>
                      <a:pt x="86219" y="2448"/>
                      <a:pt x="88404" y="3154"/>
                    </a:cubicBezTo>
                    <a:cubicBezTo>
                      <a:pt x="90605" y="3877"/>
                      <a:pt x="91821" y="7163"/>
                      <a:pt x="93924" y="8099"/>
                    </a:cubicBezTo>
                    <a:cubicBezTo>
                      <a:pt x="96043" y="9036"/>
                      <a:pt x="99296" y="7754"/>
                      <a:pt x="101300" y="8904"/>
                    </a:cubicBezTo>
                    <a:cubicBezTo>
                      <a:pt x="103305" y="10071"/>
                      <a:pt x="103798" y="13537"/>
                      <a:pt x="105671" y="14885"/>
                    </a:cubicBezTo>
                    <a:cubicBezTo>
                      <a:pt x="107543" y="16248"/>
                      <a:pt x="110993" y="15673"/>
                      <a:pt x="112702" y="17217"/>
                    </a:cubicBezTo>
                    <a:cubicBezTo>
                      <a:pt x="114427" y="18762"/>
                      <a:pt x="114197" y="22261"/>
                      <a:pt x="115758" y="23970"/>
                    </a:cubicBezTo>
                    <a:cubicBezTo>
                      <a:pt x="117302" y="25695"/>
                      <a:pt x="120801" y="25826"/>
                      <a:pt x="122165" y="27699"/>
                    </a:cubicBezTo>
                    <a:cubicBezTo>
                      <a:pt x="123512" y="29572"/>
                      <a:pt x="122576" y="32940"/>
                      <a:pt x="123742" y="34944"/>
                    </a:cubicBezTo>
                    <a:cubicBezTo>
                      <a:pt x="124892" y="36949"/>
                      <a:pt x="128277" y="37803"/>
                      <a:pt x="129229" y="39922"/>
                    </a:cubicBezTo>
                    <a:cubicBezTo>
                      <a:pt x="130166" y="42025"/>
                      <a:pt x="128539" y="45130"/>
                      <a:pt x="129262" y="47332"/>
                    </a:cubicBezTo>
                    <a:cubicBezTo>
                      <a:pt x="129969" y="49517"/>
                      <a:pt x="133107" y="51077"/>
                      <a:pt x="133583" y="53361"/>
                    </a:cubicBezTo>
                    <a:cubicBezTo>
                      <a:pt x="134059" y="55595"/>
                      <a:pt x="131825" y="58290"/>
                      <a:pt x="132072" y="60606"/>
                    </a:cubicBezTo>
                    <a:cubicBezTo>
                      <a:pt x="132302" y="62890"/>
                      <a:pt x="135045" y="65058"/>
                      <a:pt x="135045" y="6739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55"/>
              <p:cNvSpPr/>
              <p:nvPr/>
            </p:nvSpPr>
            <p:spPr>
              <a:xfrm>
                <a:off x="2187225" y="1227950"/>
                <a:ext cx="3241850" cy="3235275"/>
              </a:xfrm>
              <a:custGeom>
                <a:rect b="b" l="l" r="r" t="t"/>
                <a:pathLst>
                  <a:path extrusionOk="0" fill="none" h="129411" w="129674">
                    <a:moveTo>
                      <a:pt x="129673" y="64697"/>
                    </a:moveTo>
                    <a:cubicBezTo>
                      <a:pt x="129673" y="66948"/>
                      <a:pt x="127028" y="69035"/>
                      <a:pt x="126815" y="71220"/>
                    </a:cubicBezTo>
                    <a:cubicBezTo>
                      <a:pt x="126568" y="73454"/>
                      <a:pt x="128720" y="76033"/>
                      <a:pt x="128277" y="78185"/>
                    </a:cubicBezTo>
                    <a:cubicBezTo>
                      <a:pt x="127800" y="80370"/>
                      <a:pt x="124794" y="81866"/>
                      <a:pt x="124104" y="83968"/>
                    </a:cubicBezTo>
                    <a:cubicBezTo>
                      <a:pt x="123430" y="86088"/>
                      <a:pt x="124975" y="89061"/>
                      <a:pt x="124088" y="91082"/>
                    </a:cubicBezTo>
                    <a:cubicBezTo>
                      <a:pt x="123168" y="93119"/>
                      <a:pt x="119915" y="93941"/>
                      <a:pt x="118814" y="95863"/>
                    </a:cubicBezTo>
                    <a:cubicBezTo>
                      <a:pt x="117697" y="97785"/>
                      <a:pt x="118600" y="101022"/>
                      <a:pt x="117302" y="102812"/>
                    </a:cubicBezTo>
                    <a:cubicBezTo>
                      <a:pt x="115988" y="104603"/>
                      <a:pt x="112620" y="104734"/>
                      <a:pt x="111142" y="106394"/>
                    </a:cubicBezTo>
                    <a:cubicBezTo>
                      <a:pt x="109663" y="108037"/>
                      <a:pt x="109877" y="111388"/>
                      <a:pt x="108217" y="112883"/>
                    </a:cubicBezTo>
                    <a:cubicBezTo>
                      <a:pt x="106574" y="114362"/>
                      <a:pt x="103256" y="113803"/>
                      <a:pt x="101465" y="115118"/>
                    </a:cubicBezTo>
                    <a:cubicBezTo>
                      <a:pt x="99674" y="116415"/>
                      <a:pt x="99181" y="119734"/>
                      <a:pt x="97259" y="120851"/>
                    </a:cubicBezTo>
                    <a:cubicBezTo>
                      <a:pt x="95354" y="121968"/>
                      <a:pt x="92216" y="120720"/>
                      <a:pt x="90178" y="121640"/>
                    </a:cubicBezTo>
                    <a:cubicBezTo>
                      <a:pt x="88174" y="122527"/>
                      <a:pt x="87008" y="125681"/>
                      <a:pt x="84872" y="126371"/>
                    </a:cubicBezTo>
                    <a:cubicBezTo>
                      <a:pt x="82786" y="127061"/>
                      <a:pt x="79993" y="125188"/>
                      <a:pt x="77791" y="125648"/>
                    </a:cubicBezTo>
                    <a:cubicBezTo>
                      <a:pt x="75639" y="126108"/>
                      <a:pt x="73848" y="128951"/>
                      <a:pt x="71614" y="129181"/>
                    </a:cubicBezTo>
                    <a:cubicBezTo>
                      <a:pt x="69429" y="129411"/>
                      <a:pt x="67080" y="126996"/>
                      <a:pt x="64845" y="126996"/>
                    </a:cubicBezTo>
                    <a:cubicBezTo>
                      <a:pt x="62595" y="126996"/>
                      <a:pt x="60245" y="129411"/>
                      <a:pt x="58060" y="129181"/>
                    </a:cubicBezTo>
                    <a:cubicBezTo>
                      <a:pt x="55842" y="128951"/>
                      <a:pt x="54035" y="126108"/>
                      <a:pt x="51883" y="125648"/>
                    </a:cubicBezTo>
                    <a:cubicBezTo>
                      <a:pt x="49698" y="125188"/>
                      <a:pt x="46905" y="127061"/>
                      <a:pt x="44802" y="126371"/>
                    </a:cubicBezTo>
                    <a:cubicBezTo>
                      <a:pt x="42683" y="125681"/>
                      <a:pt x="41516" y="122527"/>
                      <a:pt x="39496" y="121640"/>
                    </a:cubicBezTo>
                    <a:cubicBezTo>
                      <a:pt x="37458" y="120720"/>
                      <a:pt x="34337" y="121968"/>
                      <a:pt x="32415" y="120851"/>
                    </a:cubicBezTo>
                    <a:cubicBezTo>
                      <a:pt x="30493" y="119750"/>
                      <a:pt x="30016" y="116415"/>
                      <a:pt x="28226" y="115118"/>
                    </a:cubicBezTo>
                    <a:cubicBezTo>
                      <a:pt x="26418" y="113803"/>
                      <a:pt x="23100" y="114362"/>
                      <a:pt x="21457" y="112883"/>
                    </a:cubicBezTo>
                    <a:cubicBezTo>
                      <a:pt x="19814" y="111388"/>
                      <a:pt x="20028" y="108037"/>
                      <a:pt x="18533" y="106394"/>
                    </a:cubicBezTo>
                    <a:cubicBezTo>
                      <a:pt x="17054" y="104734"/>
                      <a:pt x="13686" y="104603"/>
                      <a:pt x="12388" y="102812"/>
                    </a:cubicBezTo>
                    <a:cubicBezTo>
                      <a:pt x="11090" y="101022"/>
                      <a:pt x="11994" y="97785"/>
                      <a:pt x="10877" y="95863"/>
                    </a:cubicBezTo>
                    <a:cubicBezTo>
                      <a:pt x="9776" y="93941"/>
                      <a:pt x="6507" y="93119"/>
                      <a:pt x="5603" y="91082"/>
                    </a:cubicBezTo>
                    <a:cubicBezTo>
                      <a:pt x="4699" y="89061"/>
                      <a:pt x="6260" y="86088"/>
                      <a:pt x="5570" y="83968"/>
                    </a:cubicBezTo>
                    <a:cubicBezTo>
                      <a:pt x="4897" y="81866"/>
                      <a:pt x="1874" y="80370"/>
                      <a:pt x="1414" y="78185"/>
                    </a:cubicBezTo>
                    <a:cubicBezTo>
                      <a:pt x="954" y="76033"/>
                      <a:pt x="3106" y="73438"/>
                      <a:pt x="2876" y="71220"/>
                    </a:cubicBezTo>
                    <a:cubicBezTo>
                      <a:pt x="2646" y="69035"/>
                      <a:pt x="1" y="66948"/>
                      <a:pt x="1" y="64697"/>
                    </a:cubicBezTo>
                    <a:cubicBezTo>
                      <a:pt x="1" y="62463"/>
                      <a:pt x="2646" y="60377"/>
                      <a:pt x="2876" y="58192"/>
                    </a:cubicBezTo>
                    <a:cubicBezTo>
                      <a:pt x="3106" y="55957"/>
                      <a:pt x="954" y="53378"/>
                      <a:pt x="1414" y="51226"/>
                    </a:cubicBezTo>
                    <a:cubicBezTo>
                      <a:pt x="1874" y="49041"/>
                      <a:pt x="4897" y="47546"/>
                      <a:pt x="5570" y="45443"/>
                    </a:cubicBezTo>
                    <a:cubicBezTo>
                      <a:pt x="6260" y="43323"/>
                      <a:pt x="4699" y="40350"/>
                      <a:pt x="5603" y="38329"/>
                    </a:cubicBezTo>
                    <a:cubicBezTo>
                      <a:pt x="6507" y="36292"/>
                      <a:pt x="9760" y="35470"/>
                      <a:pt x="10877" y="33548"/>
                    </a:cubicBezTo>
                    <a:cubicBezTo>
                      <a:pt x="11994" y="31626"/>
                      <a:pt x="11090" y="28390"/>
                      <a:pt x="12388" y="26599"/>
                    </a:cubicBezTo>
                    <a:cubicBezTo>
                      <a:pt x="13702" y="24792"/>
                      <a:pt x="17054" y="24660"/>
                      <a:pt x="18533" y="23017"/>
                    </a:cubicBezTo>
                    <a:cubicBezTo>
                      <a:pt x="20028" y="21374"/>
                      <a:pt x="19814" y="18007"/>
                      <a:pt x="21457" y="16528"/>
                    </a:cubicBezTo>
                    <a:cubicBezTo>
                      <a:pt x="23100" y="15033"/>
                      <a:pt x="26418" y="15608"/>
                      <a:pt x="28226" y="14294"/>
                    </a:cubicBezTo>
                    <a:cubicBezTo>
                      <a:pt x="30016" y="12996"/>
                      <a:pt x="30493" y="9661"/>
                      <a:pt x="32415" y="8544"/>
                    </a:cubicBezTo>
                    <a:cubicBezTo>
                      <a:pt x="34337" y="7443"/>
                      <a:pt x="37458" y="8675"/>
                      <a:pt x="39496" y="7771"/>
                    </a:cubicBezTo>
                    <a:cubicBezTo>
                      <a:pt x="41516" y="6868"/>
                      <a:pt x="42683" y="3713"/>
                      <a:pt x="44802" y="3023"/>
                    </a:cubicBezTo>
                    <a:cubicBezTo>
                      <a:pt x="46905" y="2350"/>
                      <a:pt x="49698" y="4223"/>
                      <a:pt x="51883" y="3746"/>
                    </a:cubicBezTo>
                    <a:cubicBezTo>
                      <a:pt x="54035" y="3303"/>
                      <a:pt x="55842" y="461"/>
                      <a:pt x="58060" y="231"/>
                    </a:cubicBezTo>
                    <a:cubicBezTo>
                      <a:pt x="60245" y="1"/>
                      <a:pt x="62595" y="2399"/>
                      <a:pt x="64845" y="2399"/>
                    </a:cubicBezTo>
                    <a:cubicBezTo>
                      <a:pt x="67080" y="2399"/>
                      <a:pt x="69429" y="1"/>
                      <a:pt x="71614" y="231"/>
                    </a:cubicBezTo>
                    <a:cubicBezTo>
                      <a:pt x="73848" y="461"/>
                      <a:pt x="75639" y="3303"/>
                      <a:pt x="77791" y="3746"/>
                    </a:cubicBezTo>
                    <a:cubicBezTo>
                      <a:pt x="79993" y="4223"/>
                      <a:pt x="82786" y="2350"/>
                      <a:pt x="84872" y="3023"/>
                    </a:cubicBezTo>
                    <a:cubicBezTo>
                      <a:pt x="87008" y="3713"/>
                      <a:pt x="88174" y="6868"/>
                      <a:pt x="90178" y="7771"/>
                    </a:cubicBezTo>
                    <a:cubicBezTo>
                      <a:pt x="92216" y="8675"/>
                      <a:pt x="95354" y="7443"/>
                      <a:pt x="97259" y="8544"/>
                    </a:cubicBezTo>
                    <a:cubicBezTo>
                      <a:pt x="99181" y="9661"/>
                      <a:pt x="99674" y="12996"/>
                      <a:pt x="101465" y="14294"/>
                    </a:cubicBezTo>
                    <a:cubicBezTo>
                      <a:pt x="103256" y="15608"/>
                      <a:pt x="106574" y="15049"/>
                      <a:pt x="108217" y="16528"/>
                    </a:cubicBezTo>
                    <a:cubicBezTo>
                      <a:pt x="109877" y="18007"/>
                      <a:pt x="109647" y="21374"/>
                      <a:pt x="111142" y="23017"/>
                    </a:cubicBezTo>
                    <a:cubicBezTo>
                      <a:pt x="112620" y="24660"/>
                      <a:pt x="115988" y="24792"/>
                      <a:pt x="117302" y="26599"/>
                    </a:cubicBezTo>
                    <a:cubicBezTo>
                      <a:pt x="118600" y="28390"/>
                      <a:pt x="117697" y="31626"/>
                      <a:pt x="118814" y="33548"/>
                    </a:cubicBezTo>
                    <a:cubicBezTo>
                      <a:pt x="119915" y="35470"/>
                      <a:pt x="123168" y="36292"/>
                      <a:pt x="124088" y="38329"/>
                    </a:cubicBezTo>
                    <a:cubicBezTo>
                      <a:pt x="124975" y="40350"/>
                      <a:pt x="123414" y="43323"/>
                      <a:pt x="124104" y="45443"/>
                    </a:cubicBezTo>
                    <a:cubicBezTo>
                      <a:pt x="124794" y="47546"/>
                      <a:pt x="127800" y="49041"/>
                      <a:pt x="128277" y="51226"/>
                    </a:cubicBezTo>
                    <a:cubicBezTo>
                      <a:pt x="128720" y="53378"/>
                      <a:pt x="126568" y="55957"/>
                      <a:pt x="126815" y="58192"/>
                    </a:cubicBezTo>
                    <a:cubicBezTo>
                      <a:pt x="127028" y="60377"/>
                      <a:pt x="129673" y="62463"/>
                      <a:pt x="129673" y="646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55"/>
              <p:cNvSpPr/>
              <p:nvPr/>
            </p:nvSpPr>
            <p:spPr>
              <a:xfrm>
                <a:off x="2255000" y="1294500"/>
                <a:ext cx="3107125" cy="3100950"/>
              </a:xfrm>
              <a:custGeom>
                <a:rect b="b" l="l" r="r" t="t"/>
                <a:pathLst>
                  <a:path extrusionOk="0" fill="none" h="124038" w="124285">
                    <a:moveTo>
                      <a:pt x="124284" y="62019"/>
                    </a:moveTo>
                    <a:cubicBezTo>
                      <a:pt x="124284" y="64155"/>
                      <a:pt x="121738" y="66159"/>
                      <a:pt x="121524" y="68262"/>
                    </a:cubicBezTo>
                    <a:cubicBezTo>
                      <a:pt x="121311" y="70398"/>
                      <a:pt x="123364" y="72862"/>
                      <a:pt x="122937" y="74932"/>
                    </a:cubicBezTo>
                    <a:cubicBezTo>
                      <a:pt x="122494" y="77035"/>
                      <a:pt x="119602" y="78464"/>
                      <a:pt x="118945" y="80469"/>
                    </a:cubicBezTo>
                    <a:cubicBezTo>
                      <a:pt x="118288" y="82506"/>
                      <a:pt x="119783" y="85364"/>
                      <a:pt x="118912" y="87287"/>
                    </a:cubicBezTo>
                    <a:cubicBezTo>
                      <a:pt x="118041" y="89242"/>
                      <a:pt x="114920" y="90030"/>
                      <a:pt x="113869" y="91870"/>
                    </a:cubicBezTo>
                    <a:cubicBezTo>
                      <a:pt x="112801" y="93710"/>
                      <a:pt x="113655" y="96815"/>
                      <a:pt x="112406" y="98540"/>
                    </a:cubicBezTo>
                    <a:cubicBezTo>
                      <a:pt x="111158" y="100265"/>
                      <a:pt x="107938" y="100380"/>
                      <a:pt x="106508" y="101974"/>
                    </a:cubicBezTo>
                    <a:cubicBezTo>
                      <a:pt x="105096" y="103551"/>
                      <a:pt x="105293" y="106771"/>
                      <a:pt x="103716" y="108184"/>
                    </a:cubicBezTo>
                    <a:cubicBezTo>
                      <a:pt x="102138" y="109613"/>
                      <a:pt x="98968" y="109071"/>
                      <a:pt x="97243" y="110320"/>
                    </a:cubicBezTo>
                    <a:cubicBezTo>
                      <a:pt x="95518" y="111568"/>
                      <a:pt x="95058" y="114772"/>
                      <a:pt x="93218" y="115840"/>
                    </a:cubicBezTo>
                    <a:cubicBezTo>
                      <a:pt x="91378" y="116891"/>
                      <a:pt x="88388" y="115708"/>
                      <a:pt x="86432" y="116579"/>
                    </a:cubicBezTo>
                    <a:cubicBezTo>
                      <a:pt x="84494" y="117433"/>
                      <a:pt x="83377" y="120456"/>
                      <a:pt x="81340" y="121130"/>
                    </a:cubicBezTo>
                    <a:cubicBezTo>
                      <a:pt x="79335" y="121771"/>
                      <a:pt x="76657" y="119980"/>
                      <a:pt x="74554" y="120423"/>
                    </a:cubicBezTo>
                    <a:cubicBezTo>
                      <a:pt x="72501" y="120867"/>
                      <a:pt x="70776" y="123594"/>
                      <a:pt x="68640" y="123808"/>
                    </a:cubicBezTo>
                    <a:cubicBezTo>
                      <a:pt x="66537" y="124038"/>
                      <a:pt x="64286" y="121721"/>
                      <a:pt x="62134" y="121721"/>
                    </a:cubicBezTo>
                    <a:cubicBezTo>
                      <a:pt x="59982" y="121721"/>
                      <a:pt x="57731" y="124038"/>
                      <a:pt x="55645" y="123808"/>
                    </a:cubicBezTo>
                    <a:cubicBezTo>
                      <a:pt x="53509" y="123594"/>
                      <a:pt x="51784" y="120867"/>
                      <a:pt x="49714" y="120423"/>
                    </a:cubicBezTo>
                    <a:cubicBezTo>
                      <a:pt x="47628" y="119980"/>
                      <a:pt x="44950" y="121771"/>
                      <a:pt x="42929" y="121130"/>
                    </a:cubicBezTo>
                    <a:cubicBezTo>
                      <a:pt x="40892" y="120456"/>
                      <a:pt x="39775" y="117433"/>
                      <a:pt x="37853" y="116579"/>
                    </a:cubicBezTo>
                    <a:cubicBezTo>
                      <a:pt x="35898" y="115708"/>
                      <a:pt x="32907" y="116891"/>
                      <a:pt x="31067" y="115840"/>
                    </a:cubicBezTo>
                    <a:cubicBezTo>
                      <a:pt x="29227" y="114772"/>
                      <a:pt x="28751" y="111568"/>
                      <a:pt x="27042" y="110320"/>
                    </a:cubicBezTo>
                    <a:cubicBezTo>
                      <a:pt x="25317" y="109071"/>
                      <a:pt x="22147" y="109613"/>
                      <a:pt x="20569" y="108184"/>
                    </a:cubicBezTo>
                    <a:cubicBezTo>
                      <a:pt x="18976" y="106771"/>
                      <a:pt x="19189" y="103551"/>
                      <a:pt x="17760" y="101974"/>
                    </a:cubicBezTo>
                    <a:cubicBezTo>
                      <a:pt x="16347" y="100380"/>
                      <a:pt x="13127" y="100265"/>
                      <a:pt x="11862" y="98540"/>
                    </a:cubicBezTo>
                    <a:cubicBezTo>
                      <a:pt x="10614" y="96815"/>
                      <a:pt x="11484" y="93710"/>
                      <a:pt x="10416" y="91870"/>
                    </a:cubicBezTo>
                    <a:cubicBezTo>
                      <a:pt x="9349" y="90030"/>
                      <a:pt x="6227" y="89242"/>
                      <a:pt x="5356" y="87287"/>
                    </a:cubicBezTo>
                    <a:cubicBezTo>
                      <a:pt x="4502" y="85364"/>
                      <a:pt x="5997" y="82506"/>
                      <a:pt x="5340" y="80469"/>
                    </a:cubicBezTo>
                    <a:cubicBezTo>
                      <a:pt x="4683" y="78464"/>
                      <a:pt x="1791" y="77035"/>
                      <a:pt x="1348" y="74932"/>
                    </a:cubicBezTo>
                    <a:cubicBezTo>
                      <a:pt x="904" y="72862"/>
                      <a:pt x="2974" y="70398"/>
                      <a:pt x="2744" y="68262"/>
                    </a:cubicBezTo>
                    <a:cubicBezTo>
                      <a:pt x="2531" y="66159"/>
                      <a:pt x="1" y="64171"/>
                      <a:pt x="1" y="62019"/>
                    </a:cubicBezTo>
                    <a:cubicBezTo>
                      <a:pt x="1" y="59850"/>
                      <a:pt x="2531" y="57862"/>
                      <a:pt x="2744" y="55760"/>
                    </a:cubicBezTo>
                    <a:cubicBezTo>
                      <a:pt x="2974" y="53624"/>
                      <a:pt x="904" y="51159"/>
                      <a:pt x="1348" y="49089"/>
                    </a:cubicBezTo>
                    <a:cubicBezTo>
                      <a:pt x="1791" y="47003"/>
                      <a:pt x="4683" y="45557"/>
                      <a:pt x="5340" y="43553"/>
                    </a:cubicBezTo>
                    <a:cubicBezTo>
                      <a:pt x="5997" y="41516"/>
                      <a:pt x="4502" y="38674"/>
                      <a:pt x="5356" y="36735"/>
                    </a:cubicBezTo>
                    <a:cubicBezTo>
                      <a:pt x="6227" y="34780"/>
                      <a:pt x="9349" y="33991"/>
                      <a:pt x="10416" y="32151"/>
                    </a:cubicBezTo>
                    <a:cubicBezTo>
                      <a:pt x="11484" y="30311"/>
                      <a:pt x="10614" y="27206"/>
                      <a:pt x="11862" y="25481"/>
                    </a:cubicBezTo>
                    <a:cubicBezTo>
                      <a:pt x="13127" y="23773"/>
                      <a:pt x="16347" y="23641"/>
                      <a:pt x="17760" y="22064"/>
                    </a:cubicBezTo>
                    <a:cubicBezTo>
                      <a:pt x="19189" y="20470"/>
                      <a:pt x="18976" y="17267"/>
                      <a:pt x="20569" y="15837"/>
                    </a:cubicBezTo>
                    <a:cubicBezTo>
                      <a:pt x="22147" y="14408"/>
                      <a:pt x="25317" y="14950"/>
                      <a:pt x="27042" y="13702"/>
                    </a:cubicBezTo>
                    <a:cubicBezTo>
                      <a:pt x="28751" y="12453"/>
                      <a:pt x="29227" y="9266"/>
                      <a:pt x="31067" y="8198"/>
                    </a:cubicBezTo>
                    <a:cubicBezTo>
                      <a:pt x="32907" y="7130"/>
                      <a:pt x="35898" y="8313"/>
                      <a:pt x="37853" y="7442"/>
                    </a:cubicBezTo>
                    <a:cubicBezTo>
                      <a:pt x="39775" y="6588"/>
                      <a:pt x="40892" y="3565"/>
                      <a:pt x="42929" y="2908"/>
                    </a:cubicBezTo>
                    <a:cubicBezTo>
                      <a:pt x="44950" y="2251"/>
                      <a:pt x="47628" y="4042"/>
                      <a:pt x="49714" y="3598"/>
                    </a:cubicBezTo>
                    <a:cubicBezTo>
                      <a:pt x="51784" y="3154"/>
                      <a:pt x="53509" y="427"/>
                      <a:pt x="55645" y="214"/>
                    </a:cubicBezTo>
                    <a:cubicBezTo>
                      <a:pt x="57731" y="0"/>
                      <a:pt x="59982" y="2300"/>
                      <a:pt x="62134" y="2300"/>
                    </a:cubicBezTo>
                    <a:cubicBezTo>
                      <a:pt x="64286" y="2300"/>
                      <a:pt x="66537" y="0"/>
                      <a:pt x="68640" y="214"/>
                    </a:cubicBezTo>
                    <a:cubicBezTo>
                      <a:pt x="70776" y="427"/>
                      <a:pt x="72501" y="3154"/>
                      <a:pt x="74554" y="3598"/>
                    </a:cubicBezTo>
                    <a:cubicBezTo>
                      <a:pt x="76657" y="4042"/>
                      <a:pt x="79335" y="2251"/>
                      <a:pt x="81340" y="2908"/>
                    </a:cubicBezTo>
                    <a:cubicBezTo>
                      <a:pt x="83377" y="3565"/>
                      <a:pt x="84494" y="6588"/>
                      <a:pt x="86432" y="7442"/>
                    </a:cubicBezTo>
                    <a:cubicBezTo>
                      <a:pt x="88388" y="8313"/>
                      <a:pt x="91378" y="7130"/>
                      <a:pt x="93218" y="8198"/>
                    </a:cubicBezTo>
                    <a:cubicBezTo>
                      <a:pt x="95058" y="9266"/>
                      <a:pt x="95518" y="12453"/>
                      <a:pt x="97243" y="13702"/>
                    </a:cubicBezTo>
                    <a:cubicBezTo>
                      <a:pt x="98951" y="14950"/>
                      <a:pt x="102138" y="14408"/>
                      <a:pt x="103716" y="15837"/>
                    </a:cubicBezTo>
                    <a:cubicBezTo>
                      <a:pt x="105293" y="17250"/>
                      <a:pt x="105096" y="20470"/>
                      <a:pt x="106508" y="22064"/>
                    </a:cubicBezTo>
                    <a:cubicBezTo>
                      <a:pt x="107938" y="23641"/>
                      <a:pt x="111158" y="23773"/>
                      <a:pt x="112406" y="25481"/>
                    </a:cubicBezTo>
                    <a:cubicBezTo>
                      <a:pt x="113655" y="27206"/>
                      <a:pt x="112801" y="30311"/>
                      <a:pt x="113869" y="32151"/>
                    </a:cubicBezTo>
                    <a:cubicBezTo>
                      <a:pt x="114920" y="33991"/>
                      <a:pt x="118041" y="34780"/>
                      <a:pt x="118912" y="36735"/>
                    </a:cubicBezTo>
                    <a:cubicBezTo>
                      <a:pt x="119783" y="38657"/>
                      <a:pt x="118288" y="41516"/>
                      <a:pt x="118945" y="43553"/>
                    </a:cubicBezTo>
                    <a:cubicBezTo>
                      <a:pt x="119602" y="45557"/>
                      <a:pt x="122494" y="46987"/>
                      <a:pt x="122937" y="49089"/>
                    </a:cubicBezTo>
                    <a:cubicBezTo>
                      <a:pt x="123364" y="51159"/>
                      <a:pt x="121311" y="53640"/>
                      <a:pt x="121524" y="55760"/>
                    </a:cubicBezTo>
                    <a:cubicBezTo>
                      <a:pt x="121738" y="57862"/>
                      <a:pt x="124284" y="59867"/>
                      <a:pt x="124284" y="6201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55"/>
              <p:cNvSpPr/>
              <p:nvPr/>
            </p:nvSpPr>
            <p:spPr>
              <a:xfrm>
                <a:off x="2323175" y="1360625"/>
                <a:ext cx="2971600" cy="2966650"/>
              </a:xfrm>
              <a:custGeom>
                <a:rect b="b" l="l" r="r" t="t"/>
                <a:pathLst>
                  <a:path extrusionOk="0" fill="none" h="118666" w="118864">
                    <a:moveTo>
                      <a:pt x="118863" y="59341"/>
                    </a:moveTo>
                    <a:cubicBezTo>
                      <a:pt x="118863" y="61395"/>
                      <a:pt x="116448" y="63300"/>
                      <a:pt x="116234" y="65305"/>
                    </a:cubicBezTo>
                    <a:cubicBezTo>
                      <a:pt x="116021" y="67342"/>
                      <a:pt x="117992" y="69724"/>
                      <a:pt x="117582" y="71696"/>
                    </a:cubicBezTo>
                    <a:cubicBezTo>
                      <a:pt x="117155" y="73700"/>
                      <a:pt x="114394" y="75063"/>
                      <a:pt x="113770" y="76986"/>
                    </a:cubicBezTo>
                    <a:cubicBezTo>
                      <a:pt x="113129" y="78941"/>
                      <a:pt x="114559" y="81668"/>
                      <a:pt x="113737" y="83508"/>
                    </a:cubicBezTo>
                    <a:cubicBezTo>
                      <a:pt x="112916" y="85381"/>
                      <a:pt x="109926" y="86137"/>
                      <a:pt x="108907" y="87894"/>
                    </a:cubicBezTo>
                    <a:cubicBezTo>
                      <a:pt x="107889" y="89669"/>
                      <a:pt x="108710" y="92626"/>
                      <a:pt x="107527" y="94269"/>
                    </a:cubicBezTo>
                    <a:cubicBezTo>
                      <a:pt x="106328" y="95912"/>
                      <a:pt x="103239" y="96043"/>
                      <a:pt x="101876" y="97555"/>
                    </a:cubicBezTo>
                    <a:cubicBezTo>
                      <a:pt x="100512" y="99066"/>
                      <a:pt x="100709" y="102138"/>
                      <a:pt x="99198" y="103502"/>
                    </a:cubicBezTo>
                    <a:cubicBezTo>
                      <a:pt x="97686" y="104865"/>
                      <a:pt x="94647" y="104356"/>
                      <a:pt x="93004" y="105555"/>
                    </a:cubicBezTo>
                    <a:cubicBezTo>
                      <a:pt x="91361" y="106738"/>
                      <a:pt x="90918" y="109794"/>
                      <a:pt x="89160" y="110813"/>
                    </a:cubicBezTo>
                    <a:cubicBezTo>
                      <a:pt x="87402" y="111831"/>
                      <a:pt x="84527" y="110698"/>
                      <a:pt x="82670" y="111536"/>
                    </a:cubicBezTo>
                    <a:cubicBezTo>
                      <a:pt x="80814" y="112357"/>
                      <a:pt x="79746" y="115248"/>
                      <a:pt x="77808" y="115873"/>
                    </a:cubicBezTo>
                    <a:cubicBezTo>
                      <a:pt x="75885" y="116497"/>
                      <a:pt x="73322" y="114788"/>
                      <a:pt x="71318" y="115216"/>
                    </a:cubicBezTo>
                    <a:cubicBezTo>
                      <a:pt x="69330" y="115626"/>
                      <a:pt x="67687" y="118239"/>
                      <a:pt x="65650" y="118452"/>
                    </a:cubicBezTo>
                    <a:cubicBezTo>
                      <a:pt x="63646" y="118666"/>
                      <a:pt x="61494" y="116448"/>
                      <a:pt x="59424" y="116448"/>
                    </a:cubicBezTo>
                    <a:cubicBezTo>
                      <a:pt x="57370" y="116448"/>
                      <a:pt x="55218" y="118666"/>
                      <a:pt x="53214" y="118452"/>
                    </a:cubicBezTo>
                    <a:cubicBezTo>
                      <a:pt x="51176" y="118239"/>
                      <a:pt x="49517" y="115626"/>
                      <a:pt x="47546" y="115216"/>
                    </a:cubicBezTo>
                    <a:cubicBezTo>
                      <a:pt x="45541" y="114788"/>
                      <a:pt x="42978" y="116497"/>
                      <a:pt x="41056" y="115873"/>
                    </a:cubicBezTo>
                    <a:cubicBezTo>
                      <a:pt x="39118" y="115248"/>
                      <a:pt x="38050" y="112357"/>
                      <a:pt x="36193" y="111536"/>
                    </a:cubicBezTo>
                    <a:cubicBezTo>
                      <a:pt x="34321" y="110698"/>
                      <a:pt x="31462" y="111831"/>
                      <a:pt x="29704" y="110813"/>
                    </a:cubicBezTo>
                    <a:cubicBezTo>
                      <a:pt x="27946" y="109794"/>
                      <a:pt x="27503" y="106738"/>
                      <a:pt x="25860" y="105555"/>
                    </a:cubicBezTo>
                    <a:cubicBezTo>
                      <a:pt x="24217" y="104356"/>
                      <a:pt x="21161" y="104865"/>
                      <a:pt x="19650" y="103502"/>
                    </a:cubicBezTo>
                    <a:cubicBezTo>
                      <a:pt x="18138" y="102138"/>
                      <a:pt x="18335" y="99066"/>
                      <a:pt x="16988" y="97555"/>
                    </a:cubicBezTo>
                    <a:cubicBezTo>
                      <a:pt x="15625" y="96043"/>
                      <a:pt x="12536" y="95912"/>
                      <a:pt x="11337" y="94269"/>
                    </a:cubicBezTo>
                    <a:cubicBezTo>
                      <a:pt x="10154" y="92626"/>
                      <a:pt x="10975" y="89652"/>
                      <a:pt x="9957" y="87894"/>
                    </a:cubicBezTo>
                    <a:cubicBezTo>
                      <a:pt x="8938" y="86137"/>
                      <a:pt x="5948" y="85381"/>
                      <a:pt x="5127" y="83508"/>
                    </a:cubicBezTo>
                    <a:cubicBezTo>
                      <a:pt x="4289" y="81668"/>
                      <a:pt x="5718" y="78941"/>
                      <a:pt x="5094" y="76986"/>
                    </a:cubicBezTo>
                    <a:cubicBezTo>
                      <a:pt x="4469" y="75063"/>
                      <a:pt x="1709" y="73700"/>
                      <a:pt x="1282" y="71696"/>
                    </a:cubicBezTo>
                    <a:cubicBezTo>
                      <a:pt x="871" y="69724"/>
                      <a:pt x="2827" y="67342"/>
                      <a:pt x="2629" y="65305"/>
                    </a:cubicBezTo>
                    <a:cubicBezTo>
                      <a:pt x="2416" y="63300"/>
                      <a:pt x="1" y="61395"/>
                      <a:pt x="1" y="59341"/>
                    </a:cubicBezTo>
                    <a:cubicBezTo>
                      <a:pt x="1" y="57271"/>
                      <a:pt x="2416" y="55365"/>
                      <a:pt x="2629" y="53361"/>
                    </a:cubicBezTo>
                    <a:cubicBezTo>
                      <a:pt x="2827" y="51324"/>
                      <a:pt x="871" y="48942"/>
                      <a:pt x="1282" y="46970"/>
                    </a:cubicBezTo>
                    <a:cubicBezTo>
                      <a:pt x="1709" y="44966"/>
                      <a:pt x="4469" y="43602"/>
                      <a:pt x="5094" y="41680"/>
                    </a:cubicBezTo>
                    <a:cubicBezTo>
                      <a:pt x="5734" y="39725"/>
                      <a:pt x="4289" y="36998"/>
                      <a:pt x="5127" y="35141"/>
                    </a:cubicBezTo>
                    <a:cubicBezTo>
                      <a:pt x="5948" y="33285"/>
                      <a:pt x="8938" y="32529"/>
                      <a:pt x="9957" y="30771"/>
                    </a:cubicBezTo>
                    <a:cubicBezTo>
                      <a:pt x="10975" y="28997"/>
                      <a:pt x="10154" y="26040"/>
                      <a:pt x="11337" y="24397"/>
                    </a:cubicBezTo>
                    <a:cubicBezTo>
                      <a:pt x="12536" y="22754"/>
                      <a:pt x="15625" y="22623"/>
                      <a:pt x="16988" y="21111"/>
                    </a:cubicBezTo>
                    <a:cubicBezTo>
                      <a:pt x="18352" y="19600"/>
                      <a:pt x="18155" y="16527"/>
                      <a:pt x="19666" y="15164"/>
                    </a:cubicBezTo>
                    <a:cubicBezTo>
                      <a:pt x="21161" y="13800"/>
                      <a:pt x="24217" y="14310"/>
                      <a:pt x="25860" y="13110"/>
                    </a:cubicBezTo>
                    <a:cubicBezTo>
                      <a:pt x="27503" y="11927"/>
                      <a:pt x="27946" y="8872"/>
                      <a:pt x="29704" y="7853"/>
                    </a:cubicBezTo>
                    <a:cubicBezTo>
                      <a:pt x="31462" y="6834"/>
                      <a:pt x="34337" y="7968"/>
                      <a:pt x="36193" y="7130"/>
                    </a:cubicBezTo>
                    <a:cubicBezTo>
                      <a:pt x="38050" y="6309"/>
                      <a:pt x="39118" y="3417"/>
                      <a:pt x="41056" y="2793"/>
                    </a:cubicBezTo>
                    <a:cubicBezTo>
                      <a:pt x="42978" y="2169"/>
                      <a:pt x="45541" y="3877"/>
                      <a:pt x="47546" y="3450"/>
                    </a:cubicBezTo>
                    <a:cubicBezTo>
                      <a:pt x="49517" y="3023"/>
                      <a:pt x="51176" y="427"/>
                      <a:pt x="53214" y="214"/>
                    </a:cubicBezTo>
                    <a:cubicBezTo>
                      <a:pt x="55218" y="0"/>
                      <a:pt x="57370" y="2218"/>
                      <a:pt x="59424" y="2218"/>
                    </a:cubicBezTo>
                    <a:cubicBezTo>
                      <a:pt x="61494" y="2218"/>
                      <a:pt x="63646" y="0"/>
                      <a:pt x="65650" y="214"/>
                    </a:cubicBezTo>
                    <a:cubicBezTo>
                      <a:pt x="67687" y="427"/>
                      <a:pt x="69330" y="3023"/>
                      <a:pt x="71318" y="3450"/>
                    </a:cubicBezTo>
                    <a:cubicBezTo>
                      <a:pt x="73322" y="3877"/>
                      <a:pt x="75885" y="2169"/>
                      <a:pt x="77808" y="2793"/>
                    </a:cubicBezTo>
                    <a:cubicBezTo>
                      <a:pt x="79746" y="3417"/>
                      <a:pt x="80814" y="6309"/>
                      <a:pt x="82670" y="7130"/>
                    </a:cubicBezTo>
                    <a:cubicBezTo>
                      <a:pt x="84527" y="7968"/>
                      <a:pt x="87402" y="6834"/>
                      <a:pt x="89160" y="7853"/>
                    </a:cubicBezTo>
                    <a:cubicBezTo>
                      <a:pt x="90918" y="8872"/>
                      <a:pt x="91361" y="11927"/>
                      <a:pt x="93004" y="13110"/>
                    </a:cubicBezTo>
                    <a:cubicBezTo>
                      <a:pt x="94647" y="14310"/>
                      <a:pt x="97686" y="13800"/>
                      <a:pt x="99198" y="15164"/>
                    </a:cubicBezTo>
                    <a:cubicBezTo>
                      <a:pt x="100709" y="16527"/>
                      <a:pt x="100512" y="19600"/>
                      <a:pt x="101876" y="21111"/>
                    </a:cubicBezTo>
                    <a:cubicBezTo>
                      <a:pt x="103239" y="22623"/>
                      <a:pt x="106328" y="22738"/>
                      <a:pt x="107527" y="24397"/>
                    </a:cubicBezTo>
                    <a:cubicBezTo>
                      <a:pt x="108710" y="26040"/>
                      <a:pt x="107889" y="28997"/>
                      <a:pt x="108907" y="30771"/>
                    </a:cubicBezTo>
                    <a:cubicBezTo>
                      <a:pt x="109926" y="32529"/>
                      <a:pt x="112916" y="33285"/>
                      <a:pt x="113737" y="35141"/>
                    </a:cubicBezTo>
                    <a:cubicBezTo>
                      <a:pt x="114575" y="36998"/>
                      <a:pt x="113129" y="39725"/>
                      <a:pt x="113770" y="41680"/>
                    </a:cubicBezTo>
                    <a:cubicBezTo>
                      <a:pt x="114394" y="43602"/>
                      <a:pt x="117155" y="44966"/>
                      <a:pt x="117582" y="46970"/>
                    </a:cubicBezTo>
                    <a:cubicBezTo>
                      <a:pt x="117992" y="48942"/>
                      <a:pt x="116021" y="51324"/>
                      <a:pt x="116234" y="53361"/>
                    </a:cubicBezTo>
                    <a:cubicBezTo>
                      <a:pt x="116448" y="55365"/>
                      <a:pt x="118863" y="57271"/>
                      <a:pt x="118863" y="5934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55"/>
              <p:cNvSpPr/>
              <p:nvPr/>
            </p:nvSpPr>
            <p:spPr>
              <a:xfrm>
                <a:off x="2390950" y="1427150"/>
                <a:ext cx="2836875" cy="2831950"/>
              </a:xfrm>
              <a:custGeom>
                <a:rect b="b" l="l" r="r" t="t"/>
                <a:pathLst>
                  <a:path extrusionOk="0" fill="none" h="113278" w="113475">
                    <a:moveTo>
                      <a:pt x="113474" y="56647"/>
                    </a:moveTo>
                    <a:cubicBezTo>
                      <a:pt x="113474" y="58602"/>
                      <a:pt x="111158" y="60426"/>
                      <a:pt x="110961" y="62348"/>
                    </a:cubicBezTo>
                    <a:cubicBezTo>
                      <a:pt x="110763" y="64287"/>
                      <a:pt x="112636" y="66554"/>
                      <a:pt x="112242" y="68443"/>
                    </a:cubicBezTo>
                    <a:cubicBezTo>
                      <a:pt x="111831" y="70349"/>
                      <a:pt x="109203" y="71663"/>
                      <a:pt x="108611" y="73503"/>
                    </a:cubicBezTo>
                    <a:cubicBezTo>
                      <a:pt x="108003" y="75360"/>
                      <a:pt x="109367" y="77955"/>
                      <a:pt x="108578" y="79730"/>
                    </a:cubicBezTo>
                    <a:cubicBezTo>
                      <a:pt x="107790" y="81504"/>
                      <a:pt x="104931" y="82243"/>
                      <a:pt x="103962" y="83919"/>
                    </a:cubicBezTo>
                    <a:cubicBezTo>
                      <a:pt x="102993" y="85595"/>
                      <a:pt x="103781" y="88437"/>
                      <a:pt x="102631" y="89998"/>
                    </a:cubicBezTo>
                    <a:cubicBezTo>
                      <a:pt x="101498" y="91575"/>
                      <a:pt x="98557" y="91690"/>
                      <a:pt x="97259" y="93136"/>
                    </a:cubicBezTo>
                    <a:cubicBezTo>
                      <a:pt x="95961" y="94581"/>
                      <a:pt x="96142" y="97506"/>
                      <a:pt x="94696" y="98820"/>
                    </a:cubicBezTo>
                    <a:cubicBezTo>
                      <a:pt x="93250" y="100118"/>
                      <a:pt x="90359" y="99625"/>
                      <a:pt x="88782" y="100759"/>
                    </a:cubicBezTo>
                    <a:cubicBezTo>
                      <a:pt x="87221" y="101909"/>
                      <a:pt x="86794" y="104817"/>
                      <a:pt x="85102" y="105786"/>
                    </a:cubicBezTo>
                    <a:cubicBezTo>
                      <a:pt x="83426" y="106755"/>
                      <a:pt x="80699" y="105671"/>
                      <a:pt x="78908" y="106476"/>
                    </a:cubicBezTo>
                    <a:cubicBezTo>
                      <a:pt x="77150" y="107265"/>
                      <a:pt x="76132" y="110025"/>
                      <a:pt x="74275" y="110632"/>
                    </a:cubicBezTo>
                    <a:cubicBezTo>
                      <a:pt x="72435" y="111224"/>
                      <a:pt x="69987" y="109581"/>
                      <a:pt x="68065" y="109992"/>
                    </a:cubicBezTo>
                    <a:cubicBezTo>
                      <a:pt x="66192" y="110386"/>
                      <a:pt x="64615" y="112883"/>
                      <a:pt x="62660" y="113080"/>
                    </a:cubicBezTo>
                    <a:cubicBezTo>
                      <a:pt x="60754" y="113277"/>
                      <a:pt x="58701" y="111175"/>
                      <a:pt x="56729" y="111175"/>
                    </a:cubicBezTo>
                    <a:cubicBezTo>
                      <a:pt x="54774" y="111175"/>
                      <a:pt x="52721" y="113277"/>
                      <a:pt x="50798" y="113080"/>
                    </a:cubicBezTo>
                    <a:cubicBezTo>
                      <a:pt x="48860" y="112883"/>
                      <a:pt x="47283" y="110386"/>
                      <a:pt x="45393" y="109992"/>
                    </a:cubicBezTo>
                    <a:cubicBezTo>
                      <a:pt x="43471" y="109581"/>
                      <a:pt x="41023" y="111224"/>
                      <a:pt x="39200" y="110632"/>
                    </a:cubicBezTo>
                    <a:cubicBezTo>
                      <a:pt x="37343" y="110025"/>
                      <a:pt x="36308" y="107265"/>
                      <a:pt x="34550" y="106476"/>
                    </a:cubicBezTo>
                    <a:cubicBezTo>
                      <a:pt x="32776" y="105671"/>
                      <a:pt x="30032" y="106755"/>
                      <a:pt x="28357" y="105786"/>
                    </a:cubicBezTo>
                    <a:cubicBezTo>
                      <a:pt x="26664" y="104817"/>
                      <a:pt x="26254" y="101909"/>
                      <a:pt x="24677" y="100759"/>
                    </a:cubicBezTo>
                    <a:cubicBezTo>
                      <a:pt x="23116" y="99625"/>
                      <a:pt x="20208" y="100118"/>
                      <a:pt x="18762" y="98820"/>
                    </a:cubicBezTo>
                    <a:cubicBezTo>
                      <a:pt x="17316" y="97506"/>
                      <a:pt x="17514" y="94581"/>
                      <a:pt x="16216" y="93136"/>
                    </a:cubicBezTo>
                    <a:cubicBezTo>
                      <a:pt x="14918" y="91690"/>
                      <a:pt x="11977" y="91575"/>
                      <a:pt x="10827" y="89998"/>
                    </a:cubicBezTo>
                    <a:cubicBezTo>
                      <a:pt x="9694" y="88437"/>
                      <a:pt x="10482" y="85595"/>
                      <a:pt x="9496" y="83919"/>
                    </a:cubicBezTo>
                    <a:cubicBezTo>
                      <a:pt x="8527" y="82243"/>
                      <a:pt x="5685" y="81504"/>
                      <a:pt x="4880" y="79730"/>
                    </a:cubicBezTo>
                    <a:cubicBezTo>
                      <a:pt x="4108" y="77955"/>
                      <a:pt x="5471" y="75360"/>
                      <a:pt x="4863" y="73503"/>
                    </a:cubicBezTo>
                    <a:cubicBezTo>
                      <a:pt x="4272" y="71663"/>
                      <a:pt x="1627" y="70365"/>
                      <a:pt x="1216" y="68443"/>
                    </a:cubicBezTo>
                    <a:cubicBezTo>
                      <a:pt x="822" y="66554"/>
                      <a:pt x="2711" y="64303"/>
                      <a:pt x="2498" y="62348"/>
                    </a:cubicBezTo>
                    <a:cubicBezTo>
                      <a:pt x="2301" y="60442"/>
                      <a:pt x="1" y="58602"/>
                      <a:pt x="1" y="56647"/>
                    </a:cubicBezTo>
                    <a:cubicBezTo>
                      <a:pt x="1" y="54676"/>
                      <a:pt x="2301" y="52852"/>
                      <a:pt x="2498" y="50946"/>
                    </a:cubicBezTo>
                    <a:cubicBezTo>
                      <a:pt x="2711" y="48991"/>
                      <a:pt x="822" y="46724"/>
                      <a:pt x="1216" y="44851"/>
                    </a:cubicBezTo>
                    <a:cubicBezTo>
                      <a:pt x="1627" y="42929"/>
                      <a:pt x="4272" y="41631"/>
                      <a:pt x="4863" y="39791"/>
                    </a:cubicBezTo>
                    <a:cubicBezTo>
                      <a:pt x="5471" y="37935"/>
                      <a:pt x="4108" y="35323"/>
                      <a:pt x="4880" y="33565"/>
                    </a:cubicBezTo>
                    <a:cubicBezTo>
                      <a:pt x="5685" y="31774"/>
                      <a:pt x="8527" y="31051"/>
                      <a:pt x="9496" y="29375"/>
                    </a:cubicBezTo>
                    <a:cubicBezTo>
                      <a:pt x="10482" y="27683"/>
                      <a:pt x="9694" y="24857"/>
                      <a:pt x="10827" y="23280"/>
                    </a:cubicBezTo>
                    <a:cubicBezTo>
                      <a:pt x="11977" y="21719"/>
                      <a:pt x="14918" y="21604"/>
                      <a:pt x="16216" y="20159"/>
                    </a:cubicBezTo>
                    <a:cubicBezTo>
                      <a:pt x="17514" y="18713"/>
                      <a:pt x="17316" y="15772"/>
                      <a:pt x="18762" y="14474"/>
                    </a:cubicBezTo>
                    <a:cubicBezTo>
                      <a:pt x="20208" y="13176"/>
                      <a:pt x="23116" y="13669"/>
                      <a:pt x="24677" y="12519"/>
                    </a:cubicBezTo>
                    <a:cubicBezTo>
                      <a:pt x="26254" y="11386"/>
                      <a:pt x="26664" y="8461"/>
                      <a:pt x="28357" y="7492"/>
                    </a:cubicBezTo>
                    <a:cubicBezTo>
                      <a:pt x="30032" y="6523"/>
                      <a:pt x="32776" y="7607"/>
                      <a:pt x="34550" y="6819"/>
                    </a:cubicBezTo>
                    <a:cubicBezTo>
                      <a:pt x="36308" y="6030"/>
                      <a:pt x="37343" y="3270"/>
                      <a:pt x="39200" y="2662"/>
                    </a:cubicBezTo>
                    <a:cubicBezTo>
                      <a:pt x="41023" y="2071"/>
                      <a:pt x="43471" y="3697"/>
                      <a:pt x="45393" y="3286"/>
                    </a:cubicBezTo>
                    <a:cubicBezTo>
                      <a:pt x="47283" y="2892"/>
                      <a:pt x="48860" y="411"/>
                      <a:pt x="50798" y="198"/>
                    </a:cubicBezTo>
                    <a:cubicBezTo>
                      <a:pt x="52721" y="1"/>
                      <a:pt x="54774" y="2120"/>
                      <a:pt x="56729" y="2120"/>
                    </a:cubicBezTo>
                    <a:cubicBezTo>
                      <a:pt x="58701" y="2120"/>
                      <a:pt x="60754" y="1"/>
                      <a:pt x="62660" y="198"/>
                    </a:cubicBezTo>
                    <a:cubicBezTo>
                      <a:pt x="64615" y="411"/>
                      <a:pt x="66192" y="2892"/>
                      <a:pt x="68065" y="3286"/>
                    </a:cubicBezTo>
                    <a:cubicBezTo>
                      <a:pt x="69987" y="3697"/>
                      <a:pt x="72435" y="2071"/>
                      <a:pt x="74275" y="2662"/>
                    </a:cubicBezTo>
                    <a:cubicBezTo>
                      <a:pt x="76132" y="3270"/>
                      <a:pt x="77150" y="6030"/>
                      <a:pt x="78908" y="6819"/>
                    </a:cubicBezTo>
                    <a:cubicBezTo>
                      <a:pt x="80699" y="7607"/>
                      <a:pt x="83426" y="6523"/>
                      <a:pt x="85102" y="7492"/>
                    </a:cubicBezTo>
                    <a:cubicBezTo>
                      <a:pt x="86794" y="8461"/>
                      <a:pt x="87221" y="11386"/>
                      <a:pt x="88782" y="12519"/>
                    </a:cubicBezTo>
                    <a:cubicBezTo>
                      <a:pt x="90359" y="13669"/>
                      <a:pt x="93250" y="13176"/>
                      <a:pt x="94696" y="14474"/>
                    </a:cubicBezTo>
                    <a:cubicBezTo>
                      <a:pt x="96142" y="15772"/>
                      <a:pt x="95961" y="18713"/>
                      <a:pt x="97259" y="20159"/>
                    </a:cubicBezTo>
                    <a:cubicBezTo>
                      <a:pt x="98557" y="21604"/>
                      <a:pt x="101498" y="21719"/>
                      <a:pt x="102631" y="23280"/>
                    </a:cubicBezTo>
                    <a:cubicBezTo>
                      <a:pt x="103781" y="24857"/>
                      <a:pt x="102993" y="27683"/>
                      <a:pt x="103962" y="29375"/>
                    </a:cubicBezTo>
                    <a:cubicBezTo>
                      <a:pt x="104931" y="31051"/>
                      <a:pt x="107790" y="31774"/>
                      <a:pt x="108578" y="33565"/>
                    </a:cubicBezTo>
                    <a:cubicBezTo>
                      <a:pt x="109367" y="35323"/>
                      <a:pt x="108003" y="37935"/>
                      <a:pt x="108611" y="39791"/>
                    </a:cubicBezTo>
                    <a:cubicBezTo>
                      <a:pt x="109203" y="41615"/>
                      <a:pt x="111831" y="42929"/>
                      <a:pt x="112242" y="44835"/>
                    </a:cubicBezTo>
                    <a:cubicBezTo>
                      <a:pt x="112636" y="46724"/>
                      <a:pt x="110763" y="48991"/>
                      <a:pt x="110961" y="50946"/>
                    </a:cubicBezTo>
                    <a:cubicBezTo>
                      <a:pt x="111158" y="52852"/>
                      <a:pt x="113474" y="54676"/>
                      <a:pt x="113474" y="5664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55"/>
              <p:cNvSpPr/>
              <p:nvPr/>
            </p:nvSpPr>
            <p:spPr>
              <a:xfrm>
                <a:off x="2458300" y="1493700"/>
                <a:ext cx="2702150" cy="2697225"/>
              </a:xfrm>
              <a:custGeom>
                <a:rect b="b" l="l" r="r" t="t"/>
                <a:pathLst>
                  <a:path extrusionOk="0" fill="none" h="107889" w="108086">
                    <a:moveTo>
                      <a:pt x="108086" y="53952"/>
                    </a:moveTo>
                    <a:cubicBezTo>
                      <a:pt x="108086" y="55825"/>
                      <a:pt x="105884" y="57550"/>
                      <a:pt x="105704" y="59374"/>
                    </a:cubicBezTo>
                    <a:cubicBezTo>
                      <a:pt x="105507" y="61230"/>
                      <a:pt x="107297" y="63399"/>
                      <a:pt x="106919" y="65190"/>
                    </a:cubicBezTo>
                    <a:cubicBezTo>
                      <a:pt x="106542" y="67013"/>
                      <a:pt x="104028" y="68262"/>
                      <a:pt x="103453" y="70003"/>
                    </a:cubicBezTo>
                    <a:cubicBezTo>
                      <a:pt x="102878" y="71778"/>
                      <a:pt x="104176" y="74258"/>
                      <a:pt x="103437" y="75934"/>
                    </a:cubicBezTo>
                    <a:cubicBezTo>
                      <a:pt x="102681" y="77626"/>
                      <a:pt x="99954" y="78316"/>
                      <a:pt x="99034" y="79926"/>
                    </a:cubicBezTo>
                    <a:cubicBezTo>
                      <a:pt x="98114" y="81520"/>
                      <a:pt x="98853" y="84231"/>
                      <a:pt x="97769" y="85709"/>
                    </a:cubicBezTo>
                    <a:cubicBezTo>
                      <a:pt x="96684" y="87221"/>
                      <a:pt x="93875" y="87319"/>
                      <a:pt x="92643" y="88699"/>
                    </a:cubicBezTo>
                    <a:cubicBezTo>
                      <a:pt x="91411" y="90079"/>
                      <a:pt x="91591" y="92872"/>
                      <a:pt x="90211" y="94104"/>
                    </a:cubicBezTo>
                    <a:cubicBezTo>
                      <a:pt x="88831" y="95353"/>
                      <a:pt x="86071" y="94877"/>
                      <a:pt x="84576" y="95977"/>
                    </a:cubicBezTo>
                    <a:cubicBezTo>
                      <a:pt x="83081" y="97062"/>
                      <a:pt x="82671" y="99838"/>
                      <a:pt x="81077" y="100758"/>
                    </a:cubicBezTo>
                    <a:cubicBezTo>
                      <a:pt x="79483" y="101678"/>
                      <a:pt x="76871" y="100660"/>
                      <a:pt x="75179" y="101415"/>
                    </a:cubicBezTo>
                    <a:cubicBezTo>
                      <a:pt x="73487" y="102155"/>
                      <a:pt x="72518" y="104783"/>
                      <a:pt x="70760" y="105358"/>
                    </a:cubicBezTo>
                    <a:cubicBezTo>
                      <a:pt x="69002" y="105933"/>
                      <a:pt x="66669" y="104372"/>
                      <a:pt x="64845" y="104767"/>
                    </a:cubicBezTo>
                    <a:cubicBezTo>
                      <a:pt x="63055" y="105145"/>
                      <a:pt x="61560" y="107510"/>
                      <a:pt x="59703" y="107708"/>
                    </a:cubicBezTo>
                    <a:cubicBezTo>
                      <a:pt x="57879" y="107888"/>
                      <a:pt x="55924" y="105884"/>
                      <a:pt x="54052" y="105884"/>
                    </a:cubicBezTo>
                    <a:cubicBezTo>
                      <a:pt x="52179" y="105884"/>
                      <a:pt x="50224" y="107888"/>
                      <a:pt x="48400" y="107708"/>
                    </a:cubicBezTo>
                    <a:cubicBezTo>
                      <a:pt x="46544" y="107510"/>
                      <a:pt x="45032" y="105145"/>
                      <a:pt x="43241" y="104767"/>
                    </a:cubicBezTo>
                    <a:cubicBezTo>
                      <a:pt x="41418" y="104372"/>
                      <a:pt x="39085" y="105933"/>
                      <a:pt x="37343" y="105358"/>
                    </a:cubicBezTo>
                    <a:cubicBezTo>
                      <a:pt x="35569" y="104783"/>
                      <a:pt x="34600" y="102155"/>
                      <a:pt x="32924" y="101415"/>
                    </a:cubicBezTo>
                    <a:cubicBezTo>
                      <a:pt x="31216" y="100660"/>
                      <a:pt x="28620" y="101678"/>
                      <a:pt x="27026" y="100758"/>
                    </a:cubicBezTo>
                    <a:cubicBezTo>
                      <a:pt x="25416" y="99838"/>
                      <a:pt x="25005" y="97062"/>
                      <a:pt x="23510" y="95977"/>
                    </a:cubicBezTo>
                    <a:cubicBezTo>
                      <a:pt x="22015" y="94877"/>
                      <a:pt x="19255" y="95353"/>
                      <a:pt x="17875" y="94104"/>
                    </a:cubicBezTo>
                    <a:cubicBezTo>
                      <a:pt x="16512" y="92872"/>
                      <a:pt x="16692" y="90079"/>
                      <a:pt x="15444" y="88699"/>
                    </a:cubicBezTo>
                    <a:cubicBezTo>
                      <a:pt x="14212" y="87319"/>
                      <a:pt x="11402" y="87221"/>
                      <a:pt x="10318" y="85709"/>
                    </a:cubicBezTo>
                    <a:cubicBezTo>
                      <a:pt x="9234" y="84231"/>
                      <a:pt x="9990" y="81520"/>
                      <a:pt x="9053" y="79926"/>
                    </a:cubicBezTo>
                    <a:cubicBezTo>
                      <a:pt x="8133" y="78316"/>
                      <a:pt x="5422" y="77626"/>
                      <a:pt x="4650" y="75934"/>
                    </a:cubicBezTo>
                    <a:cubicBezTo>
                      <a:pt x="3911" y="74258"/>
                      <a:pt x="5209" y="71778"/>
                      <a:pt x="4634" y="70003"/>
                    </a:cubicBezTo>
                    <a:cubicBezTo>
                      <a:pt x="4075" y="68262"/>
                      <a:pt x="1562" y="67013"/>
                      <a:pt x="1167" y="65190"/>
                    </a:cubicBezTo>
                    <a:cubicBezTo>
                      <a:pt x="789" y="63399"/>
                      <a:pt x="2580" y="61230"/>
                      <a:pt x="2383" y="59374"/>
                    </a:cubicBezTo>
                    <a:cubicBezTo>
                      <a:pt x="2202" y="57550"/>
                      <a:pt x="1" y="55825"/>
                      <a:pt x="1" y="53952"/>
                    </a:cubicBezTo>
                    <a:cubicBezTo>
                      <a:pt x="1" y="52079"/>
                      <a:pt x="2202" y="50338"/>
                      <a:pt x="2383" y="48514"/>
                    </a:cubicBezTo>
                    <a:cubicBezTo>
                      <a:pt x="2580" y="46658"/>
                      <a:pt x="789" y="44506"/>
                      <a:pt x="1167" y="42715"/>
                    </a:cubicBezTo>
                    <a:cubicBezTo>
                      <a:pt x="1562" y="40891"/>
                      <a:pt x="4075" y="39643"/>
                      <a:pt x="4634" y="37885"/>
                    </a:cubicBezTo>
                    <a:cubicBezTo>
                      <a:pt x="5209" y="36127"/>
                      <a:pt x="3911" y="33646"/>
                      <a:pt x="4650" y="31954"/>
                    </a:cubicBezTo>
                    <a:cubicBezTo>
                      <a:pt x="5406" y="30262"/>
                      <a:pt x="8133" y="29572"/>
                      <a:pt x="9053" y="27978"/>
                    </a:cubicBezTo>
                    <a:cubicBezTo>
                      <a:pt x="9990" y="26368"/>
                      <a:pt x="9234" y="23674"/>
                      <a:pt x="10318" y="22179"/>
                    </a:cubicBezTo>
                    <a:cubicBezTo>
                      <a:pt x="11402" y="20684"/>
                      <a:pt x="14212" y="20569"/>
                      <a:pt x="15444" y="19189"/>
                    </a:cubicBezTo>
                    <a:cubicBezTo>
                      <a:pt x="16692" y="17825"/>
                      <a:pt x="16512" y="15016"/>
                      <a:pt x="17875" y="13784"/>
                    </a:cubicBezTo>
                    <a:cubicBezTo>
                      <a:pt x="19255" y="12552"/>
                      <a:pt x="22015" y="13012"/>
                      <a:pt x="23510" y="11927"/>
                    </a:cubicBezTo>
                    <a:cubicBezTo>
                      <a:pt x="25005" y="10843"/>
                      <a:pt x="25416" y="8067"/>
                      <a:pt x="27026" y="7130"/>
                    </a:cubicBezTo>
                    <a:cubicBezTo>
                      <a:pt x="28620" y="6210"/>
                      <a:pt x="31216" y="7245"/>
                      <a:pt x="32924" y="6489"/>
                    </a:cubicBezTo>
                    <a:cubicBezTo>
                      <a:pt x="34600" y="5734"/>
                      <a:pt x="35569" y="3105"/>
                      <a:pt x="37343" y="2530"/>
                    </a:cubicBezTo>
                    <a:cubicBezTo>
                      <a:pt x="39085" y="1971"/>
                      <a:pt x="41418" y="3516"/>
                      <a:pt x="43241" y="3138"/>
                    </a:cubicBezTo>
                    <a:cubicBezTo>
                      <a:pt x="45032" y="2760"/>
                      <a:pt x="46544" y="378"/>
                      <a:pt x="48400" y="197"/>
                    </a:cubicBezTo>
                    <a:cubicBezTo>
                      <a:pt x="50224" y="0"/>
                      <a:pt x="52179" y="2004"/>
                      <a:pt x="54052" y="2004"/>
                    </a:cubicBezTo>
                    <a:cubicBezTo>
                      <a:pt x="55924" y="2004"/>
                      <a:pt x="57879" y="0"/>
                      <a:pt x="59703" y="197"/>
                    </a:cubicBezTo>
                    <a:cubicBezTo>
                      <a:pt x="61543" y="378"/>
                      <a:pt x="63055" y="2760"/>
                      <a:pt x="64845" y="3138"/>
                    </a:cubicBezTo>
                    <a:cubicBezTo>
                      <a:pt x="66669" y="3516"/>
                      <a:pt x="69002" y="1971"/>
                      <a:pt x="70760" y="2530"/>
                    </a:cubicBezTo>
                    <a:cubicBezTo>
                      <a:pt x="72518" y="3105"/>
                      <a:pt x="73487" y="5734"/>
                      <a:pt x="75179" y="6489"/>
                    </a:cubicBezTo>
                    <a:cubicBezTo>
                      <a:pt x="76871" y="7245"/>
                      <a:pt x="79483" y="6210"/>
                      <a:pt x="81077" y="7130"/>
                    </a:cubicBezTo>
                    <a:cubicBezTo>
                      <a:pt x="82687" y="8067"/>
                      <a:pt x="83081" y="10843"/>
                      <a:pt x="84576" y="11927"/>
                    </a:cubicBezTo>
                    <a:cubicBezTo>
                      <a:pt x="86071" y="13012"/>
                      <a:pt x="88831" y="12552"/>
                      <a:pt x="90211" y="13784"/>
                    </a:cubicBezTo>
                    <a:cubicBezTo>
                      <a:pt x="91591" y="15016"/>
                      <a:pt x="91411" y="17825"/>
                      <a:pt x="92643" y="19189"/>
                    </a:cubicBezTo>
                    <a:cubicBezTo>
                      <a:pt x="93875" y="20569"/>
                      <a:pt x="96684" y="20684"/>
                      <a:pt x="97769" y="22179"/>
                    </a:cubicBezTo>
                    <a:cubicBezTo>
                      <a:pt x="98853" y="23674"/>
                      <a:pt x="98114" y="26368"/>
                      <a:pt x="99034" y="27978"/>
                    </a:cubicBezTo>
                    <a:cubicBezTo>
                      <a:pt x="99954" y="29572"/>
                      <a:pt x="102681" y="30262"/>
                      <a:pt x="103437" y="31954"/>
                    </a:cubicBezTo>
                    <a:cubicBezTo>
                      <a:pt x="104176" y="33646"/>
                      <a:pt x="102878" y="36127"/>
                      <a:pt x="103453" y="37885"/>
                    </a:cubicBezTo>
                    <a:cubicBezTo>
                      <a:pt x="104028" y="39643"/>
                      <a:pt x="106542" y="40891"/>
                      <a:pt x="106919" y="42715"/>
                    </a:cubicBezTo>
                    <a:cubicBezTo>
                      <a:pt x="107297" y="44506"/>
                      <a:pt x="105507" y="46658"/>
                      <a:pt x="105704" y="48514"/>
                    </a:cubicBezTo>
                    <a:cubicBezTo>
                      <a:pt x="105884" y="50338"/>
                      <a:pt x="108086" y="52079"/>
                      <a:pt x="108086" y="5395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55"/>
              <p:cNvSpPr/>
              <p:nvPr/>
            </p:nvSpPr>
            <p:spPr>
              <a:xfrm>
                <a:off x="2526075" y="1560225"/>
                <a:ext cx="2567425" cy="2562925"/>
              </a:xfrm>
              <a:custGeom>
                <a:rect b="b" l="l" r="r" t="t"/>
                <a:pathLst>
                  <a:path extrusionOk="0" fill="none" h="102517" w="102697">
                    <a:moveTo>
                      <a:pt x="102697" y="51258"/>
                    </a:moveTo>
                    <a:cubicBezTo>
                      <a:pt x="102697" y="53033"/>
                      <a:pt x="100611" y="54676"/>
                      <a:pt x="100430" y="56417"/>
                    </a:cubicBezTo>
                    <a:cubicBezTo>
                      <a:pt x="100249" y="58175"/>
                      <a:pt x="101941" y="60229"/>
                      <a:pt x="101580" y="61937"/>
                    </a:cubicBezTo>
                    <a:cubicBezTo>
                      <a:pt x="101218" y="63662"/>
                      <a:pt x="98836" y="64845"/>
                      <a:pt x="98294" y="66504"/>
                    </a:cubicBezTo>
                    <a:cubicBezTo>
                      <a:pt x="97752" y="68180"/>
                      <a:pt x="98984" y="70546"/>
                      <a:pt x="98261" y="72140"/>
                    </a:cubicBezTo>
                    <a:cubicBezTo>
                      <a:pt x="97555" y="73750"/>
                      <a:pt x="94975" y="74407"/>
                      <a:pt x="94088" y="75935"/>
                    </a:cubicBezTo>
                    <a:cubicBezTo>
                      <a:pt x="93201" y="77446"/>
                      <a:pt x="93924" y="80025"/>
                      <a:pt x="92889" y="81438"/>
                    </a:cubicBezTo>
                    <a:cubicBezTo>
                      <a:pt x="91854" y="82868"/>
                      <a:pt x="89193" y="82966"/>
                      <a:pt x="88026" y="84280"/>
                    </a:cubicBezTo>
                    <a:cubicBezTo>
                      <a:pt x="86843" y="85578"/>
                      <a:pt x="87007" y="88240"/>
                      <a:pt x="85710" y="89423"/>
                    </a:cubicBezTo>
                    <a:cubicBezTo>
                      <a:pt x="84395" y="90589"/>
                      <a:pt x="81783" y="90146"/>
                      <a:pt x="80354" y="91181"/>
                    </a:cubicBezTo>
                    <a:cubicBezTo>
                      <a:pt x="78941" y="92216"/>
                      <a:pt x="78547" y="94844"/>
                      <a:pt x="77019" y="95731"/>
                    </a:cubicBezTo>
                    <a:cubicBezTo>
                      <a:pt x="75507" y="96602"/>
                      <a:pt x="73027" y="95633"/>
                      <a:pt x="71417" y="96339"/>
                    </a:cubicBezTo>
                    <a:cubicBezTo>
                      <a:pt x="69823" y="97062"/>
                      <a:pt x="68903" y="99559"/>
                      <a:pt x="67211" y="100101"/>
                    </a:cubicBezTo>
                    <a:cubicBezTo>
                      <a:pt x="65551" y="100644"/>
                      <a:pt x="63334" y="99165"/>
                      <a:pt x="61609" y="99526"/>
                    </a:cubicBezTo>
                    <a:cubicBezTo>
                      <a:pt x="59900" y="99888"/>
                      <a:pt x="58471" y="102139"/>
                      <a:pt x="56713" y="102336"/>
                    </a:cubicBezTo>
                    <a:cubicBezTo>
                      <a:pt x="54988" y="102517"/>
                      <a:pt x="53115" y="100594"/>
                      <a:pt x="51341" y="100594"/>
                    </a:cubicBezTo>
                    <a:cubicBezTo>
                      <a:pt x="49566" y="100594"/>
                      <a:pt x="47710" y="102500"/>
                      <a:pt x="45968" y="102336"/>
                    </a:cubicBezTo>
                    <a:cubicBezTo>
                      <a:pt x="44210" y="102139"/>
                      <a:pt x="42781" y="99888"/>
                      <a:pt x="41089" y="99526"/>
                    </a:cubicBezTo>
                    <a:cubicBezTo>
                      <a:pt x="39348" y="99165"/>
                      <a:pt x="37130" y="100644"/>
                      <a:pt x="35470" y="100101"/>
                    </a:cubicBezTo>
                    <a:cubicBezTo>
                      <a:pt x="33795" y="99559"/>
                      <a:pt x="32875" y="97062"/>
                      <a:pt x="31265" y="96339"/>
                    </a:cubicBezTo>
                    <a:cubicBezTo>
                      <a:pt x="29655" y="95633"/>
                      <a:pt x="27190" y="96602"/>
                      <a:pt x="25662" y="95731"/>
                    </a:cubicBezTo>
                    <a:cubicBezTo>
                      <a:pt x="24134" y="94844"/>
                      <a:pt x="23757" y="92216"/>
                      <a:pt x="22344" y="91181"/>
                    </a:cubicBezTo>
                    <a:cubicBezTo>
                      <a:pt x="20914" y="90146"/>
                      <a:pt x="18286" y="90589"/>
                      <a:pt x="16988" y="89423"/>
                    </a:cubicBezTo>
                    <a:cubicBezTo>
                      <a:pt x="15674" y="88240"/>
                      <a:pt x="15854" y="85578"/>
                      <a:pt x="14672" y="84280"/>
                    </a:cubicBezTo>
                    <a:cubicBezTo>
                      <a:pt x="13489" y="82966"/>
                      <a:pt x="10827" y="82868"/>
                      <a:pt x="9792" y="81438"/>
                    </a:cubicBezTo>
                    <a:cubicBezTo>
                      <a:pt x="8757" y="80025"/>
                      <a:pt x="9480" y="77463"/>
                      <a:pt x="8593" y="75935"/>
                    </a:cubicBezTo>
                    <a:cubicBezTo>
                      <a:pt x="7722" y="74407"/>
                      <a:pt x="5143" y="73750"/>
                      <a:pt x="4420" y="72140"/>
                    </a:cubicBezTo>
                    <a:cubicBezTo>
                      <a:pt x="3714" y="70546"/>
                      <a:pt x="4946" y="68180"/>
                      <a:pt x="4404" y="66504"/>
                    </a:cubicBezTo>
                    <a:cubicBezTo>
                      <a:pt x="3861" y="64845"/>
                      <a:pt x="1463" y="63662"/>
                      <a:pt x="1101" y="61937"/>
                    </a:cubicBezTo>
                    <a:cubicBezTo>
                      <a:pt x="740" y="60229"/>
                      <a:pt x="2448" y="58175"/>
                      <a:pt x="2268" y="56417"/>
                    </a:cubicBezTo>
                    <a:cubicBezTo>
                      <a:pt x="2087" y="54692"/>
                      <a:pt x="1" y="53033"/>
                      <a:pt x="1" y="51258"/>
                    </a:cubicBezTo>
                    <a:cubicBezTo>
                      <a:pt x="1" y="49468"/>
                      <a:pt x="2087" y="47825"/>
                      <a:pt x="2268" y="46100"/>
                    </a:cubicBezTo>
                    <a:cubicBezTo>
                      <a:pt x="2448" y="44326"/>
                      <a:pt x="740" y="42288"/>
                      <a:pt x="1101" y="40580"/>
                    </a:cubicBezTo>
                    <a:cubicBezTo>
                      <a:pt x="1463" y="38838"/>
                      <a:pt x="3861" y="37655"/>
                      <a:pt x="4404" y="35996"/>
                    </a:cubicBezTo>
                    <a:cubicBezTo>
                      <a:pt x="4946" y="34320"/>
                      <a:pt x="3714" y="31955"/>
                      <a:pt x="4420" y="30361"/>
                    </a:cubicBezTo>
                    <a:cubicBezTo>
                      <a:pt x="5143" y="28751"/>
                      <a:pt x="7722" y="28094"/>
                      <a:pt x="8593" y="26582"/>
                    </a:cubicBezTo>
                    <a:cubicBezTo>
                      <a:pt x="9480" y="25054"/>
                      <a:pt x="8774" y="22492"/>
                      <a:pt x="9792" y="21062"/>
                    </a:cubicBezTo>
                    <a:cubicBezTo>
                      <a:pt x="10827" y="19649"/>
                      <a:pt x="13489" y="19534"/>
                      <a:pt x="14672" y="18237"/>
                    </a:cubicBezTo>
                    <a:cubicBezTo>
                      <a:pt x="15854" y="16922"/>
                      <a:pt x="15674" y="14261"/>
                      <a:pt x="16988" y="13094"/>
                    </a:cubicBezTo>
                    <a:cubicBezTo>
                      <a:pt x="18286" y="11911"/>
                      <a:pt x="20914" y="12355"/>
                      <a:pt x="22344" y="11320"/>
                    </a:cubicBezTo>
                    <a:cubicBezTo>
                      <a:pt x="23757" y="10285"/>
                      <a:pt x="24134" y="7656"/>
                      <a:pt x="25662" y="6769"/>
                    </a:cubicBezTo>
                    <a:cubicBezTo>
                      <a:pt x="27174" y="5898"/>
                      <a:pt x="29655" y="6884"/>
                      <a:pt x="31265" y="6161"/>
                    </a:cubicBezTo>
                    <a:cubicBezTo>
                      <a:pt x="32858" y="5438"/>
                      <a:pt x="33795" y="2941"/>
                      <a:pt x="35470" y="2399"/>
                    </a:cubicBezTo>
                    <a:cubicBezTo>
                      <a:pt x="37130" y="1857"/>
                      <a:pt x="39348" y="3336"/>
                      <a:pt x="41089" y="2974"/>
                    </a:cubicBezTo>
                    <a:cubicBezTo>
                      <a:pt x="42781" y="2613"/>
                      <a:pt x="44210" y="362"/>
                      <a:pt x="45968" y="181"/>
                    </a:cubicBezTo>
                    <a:cubicBezTo>
                      <a:pt x="47710" y="0"/>
                      <a:pt x="49566" y="1906"/>
                      <a:pt x="51341" y="1906"/>
                    </a:cubicBezTo>
                    <a:cubicBezTo>
                      <a:pt x="53115" y="1906"/>
                      <a:pt x="54988" y="0"/>
                      <a:pt x="56713" y="181"/>
                    </a:cubicBezTo>
                    <a:cubicBezTo>
                      <a:pt x="58471" y="362"/>
                      <a:pt x="59900" y="2613"/>
                      <a:pt x="61609" y="2974"/>
                    </a:cubicBezTo>
                    <a:cubicBezTo>
                      <a:pt x="63334" y="3336"/>
                      <a:pt x="65551" y="1857"/>
                      <a:pt x="67211" y="2399"/>
                    </a:cubicBezTo>
                    <a:cubicBezTo>
                      <a:pt x="68903" y="2941"/>
                      <a:pt x="69823" y="5438"/>
                      <a:pt x="71417" y="6161"/>
                    </a:cubicBezTo>
                    <a:cubicBezTo>
                      <a:pt x="73027" y="6884"/>
                      <a:pt x="75507" y="5898"/>
                      <a:pt x="77019" y="6769"/>
                    </a:cubicBezTo>
                    <a:cubicBezTo>
                      <a:pt x="78547" y="7656"/>
                      <a:pt x="78925" y="10301"/>
                      <a:pt x="80354" y="11320"/>
                    </a:cubicBezTo>
                    <a:cubicBezTo>
                      <a:pt x="81767" y="12355"/>
                      <a:pt x="84395" y="11911"/>
                      <a:pt x="85710" y="13094"/>
                    </a:cubicBezTo>
                    <a:cubicBezTo>
                      <a:pt x="87007" y="14261"/>
                      <a:pt x="86843" y="16922"/>
                      <a:pt x="88026" y="18237"/>
                    </a:cubicBezTo>
                    <a:cubicBezTo>
                      <a:pt x="89193" y="19534"/>
                      <a:pt x="91854" y="19649"/>
                      <a:pt x="92889" y="21062"/>
                    </a:cubicBezTo>
                    <a:cubicBezTo>
                      <a:pt x="93924" y="22492"/>
                      <a:pt x="93201" y="25054"/>
                      <a:pt x="94088" y="26582"/>
                    </a:cubicBezTo>
                    <a:cubicBezTo>
                      <a:pt x="94959" y="28094"/>
                      <a:pt x="97555" y="28751"/>
                      <a:pt x="98261" y="30361"/>
                    </a:cubicBezTo>
                    <a:cubicBezTo>
                      <a:pt x="98984" y="31955"/>
                      <a:pt x="97752" y="34320"/>
                      <a:pt x="98294" y="35996"/>
                    </a:cubicBezTo>
                    <a:cubicBezTo>
                      <a:pt x="98836" y="37655"/>
                      <a:pt x="101218" y="38838"/>
                      <a:pt x="101580" y="40580"/>
                    </a:cubicBezTo>
                    <a:cubicBezTo>
                      <a:pt x="101941" y="42272"/>
                      <a:pt x="100249" y="44326"/>
                      <a:pt x="100430" y="46100"/>
                    </a:cubicBezTo>
                    <a:cubicBezTo>
                      <a:pt x="100611" y="47825"/>
                      <a:pt x="102697" y="49468"/>
                      <a:pt x="102697" y="5125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55"/>
              <p:cNvSpPr/>
              <p:nvPr/>
            </p:nvSpPr>
            <p:spPr>
              <a:xfrm>
                <a:off x="2593425" y="1626750"/>
                <a:ext cx="2432725" cy="2428225"/>
              </a:xfrm>
              <a:custGeom>
                <a:rect b="b" l="l" r="r" t="t"/>
                <a:pathLst>
                  <a:path extrusionOk="0" fill="none" h="97129" w="97309">
                    <a:moveTo>
                      <a:pt x="97309" y="48565"/>
                    </a:moveTo>
                    <a:cubicBezTo>
                      <a:pt x="97309" y="50240"/>
                      <a:pt x="95337" y="51818"/>
                      <a:pt x="95173" y="53444"/>
                    </a:cubicBezTo>
                    <a:cubicBezTo>
                      <a:pt x="94992" y="55120"/>
                      <a:pt x="96602" y="57058"/>
                      <a:pt x="96257" y="58685"/>
                    </a:cubicBezTo>
                    <a:cubicBezTo>
                      <a:pt x="95912" y="60328"/>
                      <a:pt x="93645" y="61445"/>
                      <a:pt x="93136" y="63022"/>
                    </a:cubicBezTo>
                    <a:cubicBezTo>
                      <a:pt x="92626" y="64599"/>
                      <a:pt x="93793" y="66850"/>
                      <a:pt x="93119" y="68361"/>
                    </a:cubicBezTo>
                    <a:cubicBezTo>
                      <a:pt x="92446" y="69889"/>
                      <a:pt x="89998" y="70514"/>
                      <a:pt x="89160" y="71943"/>
                    </a:cubicBezTo>
                    <a:cubicBezTo>
                      <a:pt x="88322" y="73389"/>
                      <a:pt x="89012" y="75820"/>
                      <a:pt x="88026" y="77167"/>
                    </a:cubicBezTo>
                    <a:cubicBezTo>
                      <a:pt x="87041" y="78514"/>
                      <a:pt x="84527" y="78613"/>
                      <a:pt x="83410" y="79845"/>
                    </a:cubicBezTo>
                    <a:cubicBezTo>
                      <a:pt x="82293" y="81094"/>
                      <a:pt x="82457" y="83607"/>
                      <a:pt x="81208" y="84725"/>
                    </a:cubicBezTo>
                    <a:cubicBezTo>
                      <a:pt x="79976" y="85825"/>
                      <a:pt x="77496" y="85415"/>
                      <a:pt x="76148" y="86384"/>
                    </a:cubicBezTo>
                    <a:cubicBezTo>
                      <a:pt x="74801" y="87370"/>
                      <a:pt x="74440" y="89867"/>
                      <a:pt x="72994" y="90705"/>
                    </a:cubicBezTo>
                    <a:cubicBezTo>
                      <a:pt x="71548" y="91543"/>
                      <a:pt x="69215" y="90606"/>
                      <a:pt x="67671" y="91280"/>
                    </a:cubicBezTo>
                    <a:cubicBezTo>
                      <a:pt x="66160" y="91970"/>
                      <a:pt x="65289" y="94335"/>
                      <a:pt x="63695" y="94845"/>
                    </a:cubicBezTo>
                    <a:cubicBezTo>
                      <a:pt x="62118" y="95354"/>
                      <a:pt x="60015" y="93958"/>
                      <a:pt x="58389" y="94303"/>
                    </a:cubicBezTo>
                    <a:cubicBezTo>
                      <a:pt x="56762" y="94648"/>
                      <a:pt x="55415" y="96783"/>
                      <a:pt x="53740" y="96948"/>
                    </a:cubicBezTo>
                    <a:cubicBezTo>
                      <a:pt x="52097" y="97128"/>
                      <a:pt x="50339" y="95321"/>
                      <a:pt x="48663" y="95321"/>
                    </a:cubicBezTo>
                    <a:cubicBezTo>
                      <a:pt x="46971" y="95321"/>
                      <a:pt x="45213" y="97128"/>
                      <a:pt x="43570" y="96948"/>
                    </a:cubicBezTo>
                    <a:cubicBezTo>
                      <a:pt x="41894" y="96783"/>
                      <a:pt x="40547" y="94648"/>
                      <a:pt x="38937" y="94303"/>
                    </a:cubicBezTo>
                    <a:cubicBezTo>
                      <a:pt x="37294" y="93958"/>
                      <a:pt x="35191" y="95354"/>
                      <a:pt x="33614" y="94845"/>
                    </a:cubicBezTo>
                    <a:cubicBezTo>
                      <a:pt x="32021" y="94335"/>
                      <a:pt x="31150" y="91970"/>
                      <a:pt x="29638" y="91280"/>
                    </a:cubicBezTo>
                    <a:cubicBezTo>
                      <a:pt x="28111" y="90606"/>
                      <a:pt x="25761" y="91543"/>
                      <a:pt x="24332" y="90705"/>
                    </a:cubicBezTo>
                    <a:cubicBezTo>
                      <a:pt x="22886" y="89867"/>
                      <a:pt x="22525" y="87370"/>
                      <a:pt x="21178" y="86384"/>
                    </a:cubicBezTo>
                    <a:cubicBezTo>
                      <a:pt x="19830" y="85415"/>
                      <a:pt x="17333" y="85825"/>
                      <a:pt x="16101" y="84725"/>
                    </a:cubicBezTo>
                    <a:cubicBezTo>
                      <a:pt x="14869" y="83607"/>
                      <a:pt x="15033" y="81077"/>
                      <a:pt x="13916" y="79845"/>
                    </a:cubicBezTo>
                    <a:cubicBezTo>
                      <a:pt x="12799" y="78613"/>
                      <a:pt x="10269" y="78514"/>
                      <a:pt x="9300" y="77167"/>
                    </a:cubicBezTo>
                    <a:cubicBezTo>
                      <a:pt x="8314" y="75820"/>
                      <a:pt x="8987" y="73389"/>
                      <a:pt x="8150" y="71943"/>
                    </a:cubicBezTo>
                    <a:cubicBezTo>
                      <a:pt x="7328" y="70497"/>
                      <a:pt x="4880" y="69889"/>
                      <a:pt x="4190" y="68361"/>
                    </a:cubicBezTo>
                    <a:cubicBezTo>
                      <a:pt x="3517" y="66850"/>
                      <a:pt x="4700" y="64599"/>
                      <a:pt x="4174" y="63022"/>
                    </a:cubicBezTo>
                    <a:cubicBezTo>
                      <a:pt x="3665" y="61445"/>
                      <a:pt x="1397" y="60328"/>
                      <a:pt x="1052" y="58685"/>
                    </a:cubicBezTo>
                    <a:cubicBezTo>
                      <a:pt x="707" y="57058"/>
                      <a:pt x="2334" y="55120"/>
                      <a:pt x="2153" y="53444"/>
                    </a:cubicBezTo>
                    <a:cubicBezTo>
                      <a:pt x="1989" y="51818"/>
                      <a:pt x="1" y="50240"/>
                      <a:pt x="1" y="48565"/>
                    </a:cubicBezTo>
                    <a:cubicBezTo>
                      <a:pt x="1" y="46872"/>
                      <a:pt x="1989" y="45312"/>
                      <a:pt x="2153" y="43669"/>
                    </a:cubicBezTo>
                    <a:cubicBezTo>
                      <a:pt x="2334" y="41993"/>
                      <a:pt x="707" y="40054"/>
                      <a:pt x="1052" y="38444"/>
                    </a:cubicBezTo>
                    <a:cubicBezTo>
                      <a:pt x="1397" y="36802"/>
                      <a:pt x="3665" y="35684"/>
                      <a:pt x="4174" y="34107"/>
                    </a:cubicBezTo>
                    <a:cubicBezTo>
                      <a:pt x="4700" y="32514"/>
                      <a:pt x="3517" y="30279"/>
                      <a:pt x="4190" y="28768"/>
                    </a:cubicBezTo>
                    <a:cubicBezTo>
                      <a:pt x="4880" y="27240"/>
                      <a:pt x="7328" y="26616"/>
                      <a:pt x="8150" y="25186"/>
                    </a:cubicBezTo>
                    <a:cubicBezTo>
                      <a:pt x="8987" y="23741"/>
                      <a:pt x="8314" y="21309"/>
                      <a:pt x="9300" y="19962"/>
                    </a:cubicBezTo>
                    <a:cubicBezTo>
                      <a:pt x="10269" y="18615"/>
                      <a:pt x="12799" y="18516"/>
                      <a:pt x="13916" y="17268"/>
                    </a:cubicBezTo>
                    <a:cubicBezTo>
                      <a:pt x="15033" y="16036"/>
                      <a:pt x="14869" y="13522"/>
                      <a:pt x="16101" y="12405"/>
                    </a:cubicBezTo>
                    <a:cubicBezTo>
                      <a:pt x="17333" y="11288"/>
                      <a:pt x="19830" y="11715"/>
                      <a:pt x="21178" y="10729"/>
                    </a:cubicBezTo>
                    <a:cubicBezTo>
                      <a:pt x="22525" y="9760"/>
                      <a:pt x="22886" y="7263"/>
                      <a:pt x="24332" y="6425"/>
                    </a:cubicBezTo>
                    <a:cubicBezTo>
                      <a:pt x="25761" y="5587"/>
                      <a:pt x="28111" y="6523"/>
                      <a:pt x="29638" y="5833"/>
                    </a:cubicBezTo>
                    <a:cubicBezTo>
                      <a:pt x="31150" y="5160"/>
                      <a:pt x="32021" y="2794"/>
                      <a:pt x="33614" y="2268"/>
                    </a:cubicBezTo>
                    <a:cubicBezTo>
                      <a:pt x="35191" y="1759"/>
                      <a:pt x="37294" y="3172"/>
                      <a:pt x="38937" y="2810"/>
                    </a:cubicBezTo>
                    <a:cubicBezTo>
                      <a:pt x="40547" y="2482"/>
                      <a:pt x="41894" y="346"/>
                      <a:pt x="43570" y="165"/>
                    </a:cubicBezTo>
                    <a:cubicBezTo>
                      <a:pt x="45213" y="1"/>
                      <a:pt x="46971" y="1808"/>
                      <a:pt x="48663" y="1808"/>
                    </a:cubicBezTo>
                    <a:cubicBezTo>
                      <a:pt x="50339" y="1808"/>
                      <a:pt x="52097" y="1"/>
                      <a:pt x="53740" y="165"/>
                    </a:cubicBezTo>
                    <a:cubicBezTo>
                      <a:pt x="55415" y="346"/>
                      <a:pt x="56762" y="2482"/>
                      <a:pt x="58389" y="2810"/>
                    </a:cubicBezTo>
                    <a:cubicBezTo>
                      <a:pt x="60015" y="3172"/>
                      <a:pt x="62118" y="1759"/>
                      <a:pt x="63695" y="2268"/>
                    </a:cubicBezTo>
                    <a:cubicBezTo>
                      <a:pt x="65289" y="2794"/>
                      <a:pt x="66160" y="5160"/>
                      <a:pt x="67671" y="5833"/>
                    </a:cubicBezTo>
                    <a:cubicBezTo>
                      <a:pt x="69199" y="6523"/>
                      <a:pt x="71548" y="5587"/>
                      <a:pt x="72994" y="6425"/>
                    </a:cubicBezTo>
                    <a:cubicBezTo>
                      <a:pt x="74440" y="7263"/>
                      <a:pt x="74801" y="9760"/>
                      <a:pt x="76148" y="10729"/>
                    </a:cubicBezTo>
                    <a:cubicBezTo>
                      <a:pt x="77496" y="11715"/>
                      <a:pt x="79976" y="11288"/>
                      <a:pt x="81208" y="12405"/>
                    </a:cubicBezTo>
                    <a:cubicBezTo>
                      <a:pt x="82457" y="13522"/>
                      <a:pt x="82293" y="16036"/>
                      <a:pt x="83410" y="17268"/>
                    </a:cubicBezTo>
                    <a:cubicBezTo>
                      <a:pt x="84511" y="18516"/>
                      <a:pt x="87041" y="18615"/>
                      <a:pt x="88026" y="19962"/>
                    </a:cubicBezTo>
                    <a:cubicBezTo>
                      <a:pt x="88996" y="21309"/>
                      <a:pt x="88322" y="23741"/>
                      <a:pt x="89160" y="25186"/>
                    </a:cubicBezTo>
                    <a:cubicBezTo>
                      <a:pt x="89998" y="26616"/>
                      <a:pt x="92446" y="27240"/>
                      <a:pt x="93119" y="28768"/>
                    </a:cubicBezTo>
                    <a:cubicBezTo>
                      <a:pt x="93793" y="30279"/>
                      <a:pt x="92626" y="32514"/>
                      <a:pt x="93136" y="34107"/>
                    </a:cubicBezTo>
                    <a:cubicBezTo>
                      <a:pt x="93645" y="35684"/>
                      <a:pt x="95912" y="36802"/>
                      <a:pt x="96257" y="38444"/>
                    </a:cubicBezTo>
                    <a:cubicBezTo>
                      <a:pt x="96602" y="40054"/>
                      <a:pt x="94992" y="41993"/>
                      <a:pt x="95173" y="43669"/>
                    </a:cubicBezTo>
                    <a:cubicBezTo>
                      <a:pt x="95337" y="45312"/>
                      <a:pt x="97309" y="46872"/>
                      <a:pt x="97309" y="4856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55"/>
              <p:cNvSpPr/>
              <p:nvPr/>
            </p:nvSpPr>
            <p:spPr>
              <a:xfrm>
                <a:off x="2661200" y="1692875"/>
                <a:ext cx="2298000" cy="2293925"/>
              </a:xfrm>
              <a:custGeom>
                <a:rect b="b" l="l" r="r" t="t"/>
                <a:pathLst>
                  <a:path extrusionOk="0" fill="none" h="91757" w="91920">
                    <a:moveTo>
                      <a:pt x="91920" y="45887"/>
                    </a:moveTo>
                    <a:cubicBezTo>
                      <a:pt x="91920" y="47480"/>
                      <a:pt x="90047" y="48959"/>
                      <a:pt x="89883" y="50503"/>
                    </a:cubicBezTo>
                    <a:cubicBezTo>
                      <a:pt x="89718" y="52080"/>
                      <a:pt x="91246" y="53920"/>
                      <a:pt x="90934" y="55432"/>
                    </a:cubicBezTo>
                    <a:cubicBezTo>
                      <a:pt x="90605" y="56993"/>
                      <a:pt x="88470" y="58044"/>
                      <a:pt x="87977" y="59539"/>
                    </a:cubicBezTo>
                    <a:cubicBezTo>
                      <a:pt x="87484" y="61034"/>
                      <a:pt x="88601" y="63154"/>
                      <a:pt x="87960" y="64583"/>
                    </a:cubicBezTo>
                    <a:cubicBezTo>
                      <a:pt x="87320" y="66029"/>
                      <a:pt x="85003" y="66620"/>
                      <a:pt x="84215" y="67967"/>
                    </a:cubicBezTo>
                    <a:cubicBezTo>
                      <a:pt x="83426" y="69331"/>
                      <a:pt x="84067" y="71631"/>
                      <a:pt x="83147" y="72896"/>
                    </a:cubicBezTo>
                    <a:cubicBezTo>
                      <a:pt x="82210" y="74177"/>
                      <a:pt x="79828" y="74276"/>
                      <a:pt x="78777" y="75442"/>
                    </a:cubicBezTo>
                    <a:cubicBezTo>
                      <a:pt x="77725" y="76609"/>
                      <a:pt x="77873" y="78991"/>
                      <a:pt x="76707" y="80042"/>
                    </a:cubicBezTo>
                    <a:cubicBezTo>
                      <a:pt x="75540" y="81094"/>
                      <a:pt x="73191" y="80700"/>
                      <a:pt x="71926" y="81620"/>
                    </a:cubicBezTo>
                    <a:cubicBezTo>
                      <a:pt x="70644" y="82540"/>
                      <a:pt x="70316" y="84905"/>
                      <a:pt x="68936" y="85694"/>
                    </a:cubicBezTo>
                    <a:cubicBezTo>
                      <a:pt x="67589" y="86482"/>
                      <a:pt x="65371" y="85595"/>
                      <a:pt x="63925" y="86236"/>
                    </a:cubicBezTo>
                    <a:cubicBezTo>
                      <a:pt x="62496" y="86877"/>
                      <a:pt x="61674" y="89111"/>
                      <a:pt x="60163" y="89604"/>
                    </a:cubicBezTo>
                    <a:cubicBezTo>
                      <a:pt x="58684" y="90097"/>
                      <a:pt x="56696" y="88766"/>
                      <a:pt x="55152" y="89095"/>
                    </a:cubicBezTo>
                    <a:cubicBezTo>
                      <a:pt x="53624" y="89423"/>
                      <a:pt x="52343" y="91428"/>
                      <a:pt x="50766" y="91592"/>
                    </a:cubicBezTo>
                    <a:cubicBezTo>
                      <a:pt x="49221" y="91756"/>
                      <a:pt x="47546" y="90048"/>
                      <a:pt x="45968" y="90048"/>
                    </a:cubicBezTo>
                    <a:cubicBezTo>
                      <a:pt x="44375" y="90048"/>
                      <a:pt x="42699" y="91756"/>
                      <a:pt x="41155" y="91592"/>
                    </a:cubicBezTo>
                    <a:cubicBezTo>
                      <a:pt x="39578" y="91428"/>
                      <a:pt x="38296" y="89423"/>
                      <a:pt x="36768" y="89095"/>
                    </a:cubicBezTo>
                    <a:cubicBezTo>
                      <a:pt x="35224" y="88766"/>
                      <a:pt x="33236" y="90097"/>
                      <a:pt x="31758" y="89604"/>
                    </a:cubicBezTo>
                    <a:cubicBezTo>
                      <a:pt x="30246" y="89111"/>
                      <a:pt x="29425" y="86877"/>
                      <a:pt x="27995" y="86236"/>
                    </a:cubicBezTo>
                    <a:cubicBezTo>
                      <a:pt x="26550" y="85595"/>
                      <a:pt x="24332" y="86482"/>
                      <a:pt x="22985" y="85694"/>
                    </a:cubicBezTo>
                    <a:cubicBezTo>
                      <a:pt x="21621" y="84905"/>
                      <a:pt x="21276" y="82540"/>
                      <a:pt x="19995" y="81620"/>
                    </a:cubicBezTo>
                    <a:cubicBezTo>
                      <a:pt x="18729" y="80700"/>
                      <a:pt x="16380" y="81094"/>
                      <a:pt x="15214" y="80042"/>
                    </a:cubicBezTo>
                    <a:cubicBezTo>
                      <a:pt x="14047" y="78991"/>
                      <a:pt x="14195" y="76609"/>
                      <a:pt x="13144" y="75442"/>
                    </a:cubicBezTo>
                    <a:cubicBezTo>
                      <a:pt x="12092" y="74276"/>
                      <a:pt x="9710" y="74177"/>
                      <a:pt x="8774" y="72896"/>
                    </a:cubicBezTo>
                    <a:cubicBezTo>
                      <a:pt x="7854" y="71631"/>
                      <a:pt x="8494" y="69331"/>
                      <a:pt x="7706" y="67967"/>
                    </a:cubicBezTo>
                    <a:cubicBezTo>
                      <a:pt x="6917" y="66620"/>
                      <a:pt x="4617" y="66029"/>
                      <a:pt x="3960" y="64583"/>
                    </a:cubicBezTo>
                    <a:cubicBezTo>
                      <a:pt x="3336" y="63154"/>
                      <a:pt x="4436" y="61034"/>
                      <a:pt x="3944" y="59539"/>
                    </a:cubicBezTo>
                    <a:cubicBezTo>
                      <a:pt x="3467" y="58044"/>
                      <a:pt x="1331" y="56993"/>
                      <a:pt x="1003" y="55432"/>
                    </a:cubicBezTo>
                    <a:cubicBezTo>
                      <a:pt x="674" y="53920"/>
                      <a:pt x="2202" y="52080"/>
                      <a:pt x="2038" y="50503"/>
                    </a:cubicBezTo>
                    <a:cubicBezTo>
                      <a:pt x="1874" y="48959"/>
                      <a:pt x="1" y="47480"/>
                      <a:pt x="1" y="45887"/>
                    </a:cubicBezTo>
                    <a:cubicBezTo>
                      <a:pt x="1" y="44293"/>
                      <a:pt x="1874" y="42815"/>
                      <a:pt x="2038" y="41270"/>
                    </a:cubicBezTo>
                    <a:cubicBezTo>
                      <a:pt x="2202" y="39693"/>
                      <a:pt x="674" y="37853"/>
                      <a:pt x="1003" y="36325"/>
                    </a:cubicBezTo>
                    <a:cubicBezTo>
                      <a:pt x="1331" y="34781"/>
                      <a:pt x="3467" y="33713"/>
                      <a:pt x="3944" y="32234"/>
                    </a:cubicBezTo>
                    <a:cubicBezTo>
                      <a:pt x="4436" y="30723"/>
                      <a:pt x="3336" y="28620"/>
                      <a:pt x="3960" y="27191"/>
                    </a:cubicBezTo>
                    <a:cubicBezTo>
                      <a:pt x="4617" y="25745"/>
                      <a:pt x="6917" y="25154"/>
                      <a:pt x="7706" y="23790"/>
                    </a:cubicBezTo>
                    <a:cubicBezTo>
                      <a:pt x="8494" y="22426"/>
                      <a:pt x="7854" y="20143"/>
                      <a:pt x="8774" y="18861"/>
                    </a:cubicBezTo>
                    <a:cubicBezTo>
                      <a:pt x="9710" y="17596"/>
                      <a:pt x="12092" y="17498"/>
                      <a:pt x="13144" y="16331"/>
                    </a:cubicBezTo>
                    <a:cubicBezTo>
                      <a:pt x="14195" y="15165"/>
                      <a:pt x="14047" y="12783"/>
                      <a:pt x="15214" y="11731"/>
                    </a:cubicBezTo>
                    <a:cubicBezTo>
                      <a:pt x="16380" y="10680"/>
                      <a:pt x="18729" y="11074"/>
                      <a:pt x="19995" y="10154"/>
                    </a:cubicBezTo>
                    <a:cubicBezTo>
                      <a:pt x="21276" y="9218"/>
                      <a:pt x="21621" y="6868"/>
                      <a:pt x="22985" y="6080"/>
                    </a:cubicBezTo>
                    <a:cubicBezTo>
                      <a:pt x="24332" y="5291"/>
                      <a:pt x="26550" y="6162"/>
                      <a:pt x="27995" y="5521"/>
                    </a:cubicBezTo>
                    <a:cubicBezTo>
                      <a:pt x="29425" y="4880"/>
                      <a:pt x="30246" y="2646"/>
                      <a:pt x="31758" y="2153"/>
                    </a:cubicBezTo>
                    <a:cubicBezTo>
                      <a:pt x="33236" y="1677"/>
                      <a:pt x="35224" y="2991"/>
                      <a:pt x="36768" y="2662"/>
                    </a:cubicBezTo>
                    <a:cubicBezTo>
                      <a:pt x="38296" y="2350"/>
                      <a:pt x="39578" y="330"/>
                      <a:pt x="41155" y="165"/>
                    </a:cubicBezTo>
                    <a:cubicBezTo>
                      <a:pt x="42699" y="1"/>
                      <a:pt x="44375" y="1710"/>
                      <a:pt x="45968" y="1710"/>
                    </a:cubicBezTo>
                    <a:cubicBezTo>
                      <a:pt x="47546" y="1710"/>
                      <a:pt x="49221" y="1"/>
                      <a:pt x="50766" y="165"/>
                    </a:cubicBezTo>
                    <a:cubicBezTo>
                      <a:pt x="52343" y="330"/>
                      <a:pt x="53624" y="2350"/>
                      <a:pt x="55152" y="2662"/>
                    </a:cubicBezTo>
                    <a:cubicBezTo>
                      <a:pt x="56696" y="2991"/>
                      <a:pt x="58684" y="1677"/>
                      <a:pt x="60163" y="2153"/>
                    </a:cubicBezTo>
                    <a:cubicBezTo>
                      <a:pt x="61674" y="2646"/>
                      <a:pt x="62496" y="4880"/>
                      <a:pt x="63925" y="5521"/>
                    </a:cubicBezTo>
                    <a:cubicBezTo>
                      <a:pt x="65371" y="6162"/>
                      <a:pt x="67589" y="5291"/>
                      <a:pt x="68936" y="6080"/>
                    </a:cubicBezTo>
                    <a:cubicBezTo>
                      <a:pt x="70316" y="6868"/>
                      <a:pt x="70644" y="9218"/>
                      <a:pt x="71926" y="10154"/>
                    </a:cubicBezTo>
                    <a:cubicBezTo>
                      <a:pt x="73191" y="11074"/>
                      <a:pt x="75540" y="10680"/>
                      <a:pt x="76707" y="11731"/>
                    </a:cubicBezTo>
                    <a:cubicBezTo>
                      <a:pt x="77873" y="12783"/>
                      <a:pt x="77725" y="15165"/>
                      <a:pt x="78777" y="16331"/>
                    </a:cubicBezTo>
                    <a:cubicBezTo>
                      <a:pt x="79828" y="17498"/>
                      <a:pt x="82210" y="17596"/>
                      <a:pt x="83147" y="18861"/>
                    </a:cubicBezTo>
                    <a:cubicBezTo>
                      <a:pt x="84067" y="20143"/>
                      <a:pt x="83426" y="22426"/>
                      <a:pt x="84215" y="23790"/>
                    </a:cubicBezTo>
                    <a:cubicBezTo>
                      <a:pt x="85003" y="25154"/>
                      <a:pt x="87320" y="25745"/>
                      <a:pt x="87960" y="27191"/>
                    </a:cubicBezTo>
                    <a:cubicBezTo>
                      <a:pt x="88601" y="28620"/>
                      <a:pt x="87484" y="30723"/>
                      <a:pt x="87977" y="32234"/>
                    </a:cubicBezTo>
                    <a:cubicBezTo>
                      <a:pt x="88453" y="33713"/>
                      <a:pt x="90605" y="34781"/>
                      <a:pt x="90934" y="36325"/>
                    </a:cubicBezTo>
                    <a:cubicBezTo>
                      <a:pt x="91246" y="37853"/>
                      <a:pt x="89718" y="39693"/>
                      <a:pt x="89883" y="41270"/>
                    </a:cubicBezTo>
                    <a:cubicBezTo>
                      <a:pt x="90047" y="42815"/>
                      <a:pt x="91920" y="44293"/>
                      <a:pt x="91920" y="458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55"/>
              <p:cNvSpPr/>
              <p:nvPr/>
            </p:nvSpPr>
            <p:spPr>
              <a:xfrm>
                <a:off x="2728975" y="1759425"/>
                <a:ext cx="2163275" cy="2159175"/>
              </a:xfrm>
              <a:custGeom>
                <a:rect b="b" l="l" r="r" t="t"/>
                <a:pathLst>
                  <a:path extrusionOk="0" fill="none" h="86367" w="86531">
                    <a:moveTo>
                      <a:pt x="86531" y="43192"/>
                    </a:moveTo>
                    <a:cubicBezTo>
                      <a:pt x="86531" y="44687"/>
                      <a:pt x="84757" y="46083"/>
                      <a:pt x="84609" y="47529"/>
                    </a:cubicBezTo>
                    <a:cubicBezTo>
                      <a:pt x="84461" y="49024"/>
                      <a:pt x="85890" y="50749"/>
                      <a:pt x="85594" y="52179"/>
                    </a:cubicBezTo>
                    <a:cubicBezTo>
                      <a:pt x="85282" y="53641"/>
                      <a:pt x="83262" y="54643"/>
                      <a:pt x="82818" y="56039"/>
                    </a:cubicBezTo>
                    <a:cubicBezTo>
                      <a:pt x="82358" y="57452"/>
                      <a:pt x="83393" y="59440"/>
                      <a:pt x="82802" y="60787"/>
                    </a:cubicBezTo>
                    <a:cubicBezTo>
                      <a:pt x="82194" y="62151"/>
                      <a:pt x="80009" y="62709"/>
                      <a:pt x="79269" y="63974"/>
                    </a:cubicBezTo>
                    <a:cubicBezTo>
                      <a:pt x="78530" y="65272"/>
                      <a:pt x="79138" y="67424"/>
                      <a:pt x="78267" y="68624"/>
                    </a:cubicBezTo>
                    <a:cubicBezTo>
                      <a:pt x="77396" y="69823"/>
                      <a:pt x="75146" y="69905"/>
                      <a:pt x="74160" y="71006"/>
                    </a:cubicBezTo>
                    <a:cubicBezTo>
                      <a:pt x="73174" y="72107"/>
                      <a:pt x="73322" y="74357"/>
                      <a:pt x="72221" y="75343"/>
                    </a:cubicBezTo>
                    <a:cubicBezTo>
                      <a:pt x="71121" y="76329"/>
                      <a:pt x="68903" y="75951"/>
                      <a:pt x="67703" y="76822"/>
                    </a:cubicBezTo>
                    <a:cubicBezTo>
                      <a:pt x="66504" y="77693"/>
                      <a:pt x="66192" y="79910"/>
                      <a:pt x="64894" y="80666"/>
                    </a:cubicBezTo>
                    <a:cubicBezTo>
                      <a:pt x="63629" y="81405"/>
                      <a:pt x="61543" y="80568"/>
                      <a:pt x="60179" y="81175"/>
                    </a:cubicBezTo>
                    <a:cubicBezTo>
                      <a:pt x="58832" y="81783"/>
                      <a:pt x="58060" y="83886"/>
                      <a:pt x="56630" y="84346"/>
                    </a:cubicBezTo>
                    <a:cubicBezTo>
                      <a:pt x="55234" y="84806"/>
                      <a:pt x="53378" y="83558"/>
                      <a:pt x="51915" y="83870"/>
                    </a:cubicBezTo>
                    <a:cubicBezTo>
                      <a:pt x="50470" y="84165"/>
                      <a:pt x="49270" y="86055"/>
                      <a:pt x="47792" y="86219"/>
                    </a:cubicBezTo>
                    <a:cubicBezTo>
                      <a:pt x="46330" y="86367"/>
                      <a:pt x="44769" y="84757"/>
                      <a:pt x="43257" y="84757"/>
                    </a:cubicBezTo>
                    <a:cubicBezTo>
                      <a:pt x="41762" y="84757"/>
                      <a:pt x="40202" y="86367"/>
                      <a:pt x="38740" y="86219"/>
                    </a:cubicBezTo>
                    <a:cubicBezTo>
                      <a:pt x="37261" y="86071"/>
                      <a:pt x="36062" y="84165"/>
                      <a:pt x="34616" y="83870"/>
                    </a:cubicBezTo>
                    <a:cubicBezTo>
                      <a:pt x="33154" y="83558"/>
                      <a:pt x="31297" y="84806"/>
                      <a:pt x="29884" y="84346"/>
                    </a:cubicBezTo>
                    <a:cubicBezTo>
                      <a:pt x="28472" y="83886"/>
                      <a:pt x="27699" y="81783"/>
                      <a:pt x="26352" y="81175"/>
                    </a:cubicBezTo>
                    <a:cubicBezTo>
                      <a:pt x="24989" y="80568"/>
                      <a:pt x="22902" y="81405"/>
                      <a:pt x="21637" y="80666"/>
                    </a:cubicBezTo>
                    <a:cubicBezTo>
                      <a:pt x="20339" y="79910"/>
                      <a:pt x="20027" y="77693"/>
                      <a:pt x="18828" y="76822"/>
                    </a:cubicBezTo>
                    <a:cubicBezTo>
                      <a:pt x="17629" y="75951"/>
                      <a:pt x="15411" y="76329"/>
                      <a:pt x="14310" y="75343"/>
                    </a:cubicBezTo>
                    <a:cubicBezTo>
                      <a:pt x="13209" y="74341"/>
                      <a:pt x="13357" y="72107"/>
                      <a:pt x="12371" y="71006"/>
                    </a:cubicBezTo>
                    <a:cubicBezTo>
                      <a:pt x="11369" y="69905"/>
                      <a:pt x="9135" y="69823"/>
                      <a:pt x="8264" y="68624"/>
                    </a:cubicBezTo>
                    <a:cubicBezTo>
                      <a:pt x="7393" y="67424"/>
                      <a:pt x="8001" y="65272"/>
                      <a:pt x="7246" y="63974"/>
                    </a:cubicBezTo>
                    <a:cubicBezTo>
                      <a:pt x="6506" y="62709"/>
                      <a:pt x="4338" y="62151"/>
                      <a:pt x="3730" y="60787"/>
                    </a:cubicBezTo>
                    <a:cubicBezTo>
                      <a:pt x="3138" y="59440"/>
                      <a:pt x="4173" y="57452"/>
                      <a:pt x="3713" y="56039"/>
                    </a:cubicBezTo>
                    <a:cubicBezTo>
                      <a:pt x="3253" y="54643"/>
                      <a:pt x="1249" y="53641"/>
                      <a:pt x="937" y="52179"/>
                    </a:cubicBezTo>
                    <a:cubicBezTo>
                      <a:pt x="641" y="50749"/>
                      <a:pt x="2070" y="49024"/>
                      <a:pt x="1923" y="47529"/>
                    </a:cubicBezTo>
                    <a:cubicBezTo>
                      <a:pt x="1758" y="46083"/>
                      <a:pt x="0" y="44687"/>
                      <a:pt x="0" y="43192"/>
                    </a:cubicBezTo>
                    <a:cubicBezTo>
                      <a:pt x="0" y="41697"/>
                      <a:pt x="1758" y="40300"/>
                      <a:pt x="1923" y="38838"/>
                    </a:cubicBezTo>
                    <a:cubicBezTo>
                      <a:pt x="2070" y="37360"/>
                      <a:pt x="641" y="35635"/>
                      <a:pt x="937" y="34189"/>
                    </a:cubicBezTo>
                    <a:cubicBezTo>
                      <a:pt x="1249" y="32727"/>
                      <a:pt x="3253" y="31741"/>
                      <a:pt x="3713" y="30345"/>
                    </a:cubicBezTo>
                    <a:cubicBezTo>
                      <a:pt x="4173" y="28932"/>
                      <a:pt x="3138" y="26927"/>
                      <a:pt x="3730" y="25580"/>
                    </a:cubicBezTo>
                    <a:cubicBezTo>
                      <a:pt x="4338" y="24233"/>
                      <a:pt x="6506" y="23674"/>
                      <a:pt x="7246" y="22393"/>
                    </a:cubicBezTo>
                    <a:cubicBezTo>
                      <a:pt x="8001" y="21112"/>
                      <a:pt x="7393" y="18959"/>
                      <a:pt x="8264" y="17760"/>
                    </a:cubicBezTo>
                    <a:cubicBezTo>
                      <a:pt x="9135" y="16561"/>
                      <a:pt x="11369" y="16479"/>
                      <a:pt x="12371" y="15378"/>
                    </a:cubicBezTo>
                    <a:cubicBezTo>
                      <a:pt x="13357" y="14261"/>
                      <a:pt x="13209" y="12026"/>
                      <a:pt x="14310" y="11041"/>
                    </a:cubicBezTo>
                    <a:cubicBezTo>
                      <a:pt x="15411" y="10055"/>
                      <a:pt x="17629" y="10433"/>
                      <a:pt x="18828" y="9546"/>
                    </a:cubicBezTo>
                    <a:cubicBezTo>
                      <a:pt x="20027" y="8675"/>
                      <a:pt x="20339" y="6457"/>
                      <a:pt x="21637" y="5718"/>
                    </a:cubicBezTo>
                    <a:cubicBezTo>
                      <a:pt x="22902" y="4978"/>
                      <a:pt x="24989" y="5800"/>
                      <a:pt x="26352" y="5208"/>
                    </a:cubicBezTo>
                    <a:cubicBezTo>
                      <a:pt x="27699" y="4601"/>
                      <a:pt x="28472" y="2498"/>
                      <a:pt x="29884" y="2038"/>
                    </a:cubicBezTo>
                    <a:cubicBezTo>
                      <a:pt x="31297" y="1578"/>
                      <a:pt x="33154" y="2826"/>
                      <a:pt x="34616" y="2514"/>
                    </a:cubicBezTo>
                    <a:cubicBezTo>
                      <a:pt x="36062" y="2218"/>
                      <a:pt x="37261" y="313"/>
                      <a:pt x="38740" y="165"/>
                    </a:cubicBezTo>
                    <a:cubicBezTo>
                      <a:pt x="40202" y="0"/>
                      <a:pt x="41762" y="1610"/>
                      <a:pt x="43257" y="1610"/>
                    </a:cubicBezTo>
                    <a:cubicBezTo>
                      <a:pt x="44769" y="1610"/>
                      <a:pt x="46330" y="0"/>
                      <a:pt x="47792" y="165"/>
                    </a:cubicBezTo>
                    <a:cubicBezTo>
                      <a:pt x="49270" y="313"/>
                      <a:pt x="50470" y="2218"/>
                      <a:pt x="51915" y="2514"/>
                    </a:cubicBezTo>
                    <a:cubicBezTo>
                      <a:pt x="53378" y="2826"/>
                      <a:pt x="55234" y="1578"/>
                      <a:pt x="56630" y="2038"/>
                    </a:cubicBezTo>
                    <a:cubicBezTo>
                      <a:pt x="58060" y="2498"/>
                      <a:pt x="58832" y="4601"/>
                      <a:pt x="60179" y="5208"/>
                    </a:cubicBezTo>
                    <a:cubicBezTo>
                      <a:pt x="61543" y="5800"/>
                      <a:pt x="63629" y="4978"/>
                      <a:pt x="64894" y="5718"/>
                    </a:cubicBezTo>
                    <a:cubicBezTo>
                      <a:pt x="66192" y="6457"/>
                      <a:pt x="66504" y="8691"/>
                      <a:pt x="67703" y="9546"/>
                    </a:cubicBezTo>
                    <a:cubicBezTo>
                      <a:pt x="68903" y="10433"/>
                      <a:pt x="71121" y="10055"/>
                      <a:pt x="72221" y="11041"/>
                    </a:cubicBezTo>
                    <a:cubicBezTo>
                      <a:pt x="73322" y="12026"/>
                      <a:pt x="73174" y="14277"/>
                      <a:pt x="74160" y="15378"/>
                    </a:cubicBezTo>
                    <a:cubicBezTo>
                      <a:pt x="75146" y="16462"/>
                      <a:pt x="77396" y="16561"/>
                      <a:pt x="78267" y="17760"/>
                    </a:cubicBezTo>
                    <a:cubicBezTo>
                      <a:pt x="79138" y="18959"/>
                      <a:pt x="78530" y="21112"/>
                      <a:pt x="79269" y="22393"/>
                    </a:cubicBezTo>
                    <a:cubicBezTo>
                      <a:pt x="80009" y="23674"/>
                      <a:pt x="82194" y="24233"/>
                      <a:pt x="82802" y="25580"/>
                    </a:cubicBezTo>
                    <a:cubicBezTo>
                      <a:pt x="83393" y="26927"/>
                      <a:pt x="82358" y="28915"/>
                      <a:pt x="82818" y="30345"/>
                    </a:cubicBezTo>
                    <a:cubicBezTo>
                      <a:pt x="83262" y="31741"/>
                      <a:pt x="85282" y="32743"/>
                      <a:pt x="85594" y="34189"/>
                    </a:cubicBezTo>
                    <a:cubicBezTo>
                      <a:pt x="85890" y="35635"/>
                      <a:pt x="84461" y="37360"/>
                      <a:pt x="84609" y="38838"/>
                    </a:cubicBezTo>
                    <a:cubicBezTo>
                      <a:pt x="84773" y="40300"/>
                      <a:pt x="86531" y="41697"/>
                      <a:pt x="86531" y="4319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55"/>
              <p:cNvSpPr/>
              <p:nvPr/>
            </p:nvSpPr>
            <p:spPr>
              <a:xfrm>
                <a:off x="2796325" y="1825950"/>
                <a:ext cx="2028575" cy="2024475"/>
              </a:xfrm>
              <a:custGeom>
                <a:rect b="b" l="l" r="r" t="t"/>
                <a:pathLst>
                  <a:path extrusionOk="0" fill="none" h="80979" w="81143">
                    <a:moveTo>
                      <a:pt x="81143" y="40498"/>
                    </a:moveTo>
                    <a:cubicBezTo>
                      <a:pt x="81143" y="41895"/>
                      <a:pt x="79500" y="43209"/>
                      <a:pt x="79352" y="44572"/>
                    </a:cubicBezTo>
                    <a:cubicBezTo>
                      <a:pt x="79204" y="45969"/>
                      <a:pt x="80551" y="47579"/>
                      <a:pt x="80272" y="48926"/>
                    </a:cubicBezTo>
                    <a:cubicBezTo>
                      <a:pt x="79976" y="50306"/>
                      <a:pt x="78087" y="51243"/>
                      <a:pt x="77660" y="52540"/>
                    </a:cubicBezTo>
                    <a:cubicBezTo>
                      <a:pt x="77233" y="53871"/>
                      <a:pt x="78218" y="55744"/>
                      <a:pt x="77643" y="57009"/>
                    </a:cubicBezTo>
                    <a:cubicBezTo>
                      <a:pt x="77085" y="58274"/>
                      <a:pt x="75031" y="58800"/>
                      <a:pt x="74341" y="59999"/>
                    </a:cubicBezTo>
                    <a:cubicBezTo>
                      <a:pt x="73651" y="61198"/>
                      <a:pt x="74210" y="63219"/>
                      <a:pt x="73405" y="64336"/>
                    </a:cubicBezTo>
                    <a:cubicBezTo>
                      <a:pt x="72583" y="65470"/>
                      <a:pt x="70480" y="65552"/>
                      <a:pt x="69544" y="66587"/>
                    </a:cubicBezTo>
                    <a:cubicBezTo>
                      <a:pt x="68624" y="67606"/>
                      <a:pt x="68755" y="69709"/>
                      <a:pt x="67720" y="70645"/>
                    </a:cubicBezTo>
                    <a:cubicBezTo>
                      <a:pt x="66685" y="71565"/>
                      <a:pt x="64615" y="71220"/>
                      <a:pt x="63498" y="72041"/>
                    </a:cubicBezTo>
                    <a:cubicBezTo>
                      <a:pt x="62364" y="72846"/>
                      <a:pt x="62069" y="74933"/>
                      <a:pt x="60869" y="75639"/>
                    </a:cubicBezTo>
                    <a:cubicBezTo>
                      <a:pt x="59670" y="76329"/>
                      <a:pt x="57715" y="75557"/>
                      <a:pt x="56434" y="76116"/>
                    </a:cubicBezTo>
                    <a:cubicBezTo>
                      <a:pt x="55169" y="76674"/>
                      <a:pt x="54446" y="78662"/>
                      <a:pt x="53115" y="79089"/>
                    </a:cubicBezTo>
                    <a:cubicBezTo>
                      <a:pt x="51801" y="79517"/>
                      <a:pt x="50059" y="78350"/>
                      <a:pt x="48679" y="78629"/>
                    </a:cubicBezTo>
                    <a:cubicBezTo>
                      <a:pt x="47332" y="78925"/>
                      <a:pt x="46215" y="80699"/>
                      <a:pt x="44818" y="80847"/>
                    </a:cubicBezTo>
                    <a:cubicBezTo>
                      <a:pt x="43455" y="80979"/>
                      <a:pt x="41976" y="79484"/>
                      <a:pt x="40580" y="79484"/>
                    </a:cubicBezTo>
                    <a:cubicBezTo>
                      <a:pt x="39167" y="79484"/>
                      <a:pt x="37705" y="80979"/>
                      <a:pt x="36341" y="80847"/>
                    </a:cubicBezTo>
                    <a:cubicBezTo>
                      <a:pt x="34945" y="80699"/>
                      <a:pt x="33811" y="78925"/>
                      <a:pt x="32464" y="78629"/>
                    </a:cubicBezTo>
                    <a:cubicBezTo>
                      <a:pt x="31100" y="78350"/>
                      <a:pt x="29343" y="79517"/>
                      <a:pt x="28028" y="79089"/>
                    </a:cubicBezTo>
                    <a:cubicBezTo>
                      <a:pt x="26714" y="78662"/>
                      <a:pt x="25975" y="76674"/>
                      <a:pt x="24710" y="76116"/>
                    </a:cubicBezTo>
                    <a:cubicBezTo>
                      <a:pt x="23445" y="75557"/>
                      <a:pt x="21490" y="76329"/>
                      <a:pt x="20290" y="75639"/>
                    </a:cubicBezTo>
                    <a:cubicBezTo>
                      <a:pt x="19075" y="74933"/>
                      <a:pt x="18779" y="72846"/>
                      <a:pt x="17662" y="72041"/>
                    </a:cubicBezTo>
                    <a:cubicBezTo>
                      <a:pt x="16528" y="71220"/>
                      <a:pt x="14458" y="71565"/>
                      <a:pt x="13423" y="70645"/>
                    </a:cubicBezTo>
                    <a:cubicBezTo>
                      <a:pt x="12404" y="69709"/>
                      <a:pt x="12536" y="67606"/>
                      <a:pt x="11599" y="66587"/>
                    </a:cubicBezTo>
                    <a:cubicBezTo>
                      <a:pt x="10679" y="65552"/>
                      <a:pt x="8577" y="65470"/>
                      <a:pt x="7755" y="64336"/>
                    </a:cubicBezTo>
                    <a:cubicBezTo>
                      <a:pt x="6934" y="63219"/>
                      <a:pt x="7509" y="61198"/>
                      <a:pt x="6802" y="59999"/>
                    </a:cubicBezTo>
                    <a:cubicBezTo>
                      <a:pt x="6112" y="58800"/>
                      <a:pt x="4075" y="58274"/>
                      <a:pt x="3500" y="57009"/>
                    </a:cubicBezTo>
                    <a:cubicBezTo>
                      <a:pt x="2941" y="55744"/>
                      <a:pt x="3911" y="53871"/>
                      <a:pt x="3484" y="52540"/>
                    </a:cubicBezTo>
                    <a:cubicBezTo>
                      <a:pt x="3056" y="51243"/>
                      <a:pt x="1167" y="50306"/>
                      <a:pt x="888" y="48926"/>
                    </a:cubicBezTo>
                    <a:cubicBezTo>
                      <a:pt x="592" y="47579"/>
                      <a:pt x="1939" y="45969"/>
                      <a:pt x="1791" y="44572"/>
                    </a:cubicBezTo>
                    <a:cubicBezTo>
                      <a:pt x="1660" y="43209"/>
                      <a:pt x="1" y="41895"/>
                      <a:pt x="1" y="40498"/>
                    </a:cubicBezTo>
                    <a:cubicBezTo>
                      <a:pt x="1" y="39085"/>
                      <a:pt x="1660" y="37787"/>
                      <a:pt x="1791" y="36424"/>
                    </a:cubicBezTo>
                    <a:cubicBezTo>
                      <a:pt x="1939" y="35027"/>
                      <a:pt x="592" y="33401"/>
                      <a:pt x="888" y="32054"/>
                    </a:cubicBezTo>
                    <a:cubicBezTo>
                      <a:pt x="1167" y="30690"/>
                      <a:pt x="3056" y="29754"/>
                      <a:pt x="3484" y="28439"/>
                    </a:cubicBezTo>
                    <a:cubicBezTo>
                      <a:pt x="3911" y="27109"/>
                      <a:pt x="2941" y="25252"/>
                      <a:pt x="3500" y="23987"/>
                    </a:cubicBezTo>
                    <a:cubicBezTo>
                      <a:pt x="4075" y="22722"/>
                      <a:pt x="6112" y="22196"/>
                      <a:pt x="6802" y="20997"/>
                    </a:cubicBezTo>
                    <a:cubicBezTo>
                      <a:pt x="7492" y="19798"/>
                      <a:pt x="6934" y="17761"/>
                      <a:pt x="7755" y="16643"/>
                    </a:cubicBezTo>
                    <a:cubicBezTo>
                      <a:pt x="8560" y="15526"/>
                      <a:pt x="10679" y="15444"/>
                      <a:pt x="11599" y="14409"/>
                    </a:cubicBezTo>
                    <a:cubicBezTo>
                      <a:pt x="12536" y="13374"/>
                      <a:pt x="12388" y="11288"/>
                      <a:pt x="13423" y="10351"/>
                    </a:cubicBezTo>
                    <a:cubicBezTo>
                      <a:pt x="14458" y="9415"/>
                      <a:pt x="16528" y="9776"/>
                      <a:pt x="17662" y="8955"/>
                    </a:cubicBezTo>
                    <a:cubicBezTo>
                      <a:pt x="18779" y="8133"/>
                      <a:pt x="19075" y="6047"/>
                      <a:pt x="20290" y="5357"/>
                    </a:cubicBezTo>
                    <a:cubicBezTo>
                      <a:pt x="21490" y="4667"/>
                      <a:pt x="23445" y="5439"/>
                      <a:pt x="24710" y="4880"/>
                    </a:cubicBezTo>
                    <a:cubicBezTo>
                      <a:pt x="25975" y="4305"/>
                      <a:pt x="26714" y="2334"/>
                      <a:pt x="28028" y="1907"/>
                    </a:cubicBezTo>
                    <a:cubicBezTo>
                      <a:pt x="29343" y="1480"/>
                      <a:pt x="31100" y="2646"/>
                      <a:pt x="32464" y="2350"/>
                    </a:cubicBezTo>
                    <a:cubicBezTo>
                      <a:pt x="33811" y="2071"/>
                      <a:pt x="34945" y="297"/>
                      <a:pt x="36341" y="149"/>
                    </a:cubicBezTo>
                    <a:cubicBezTo>
                      <a:pt x="37705" y="1"/>
                      <a:pt x="39167" y="1512"/>
                      <a:pt x="40580" y="1512"/>
                    </a:cubicBezTo>
                    <a:cubicBezTo>
                      <a:pt x="41976" y="1512"/>
                      <a:pt x="43455" y="1"/>
                      <a:pt x="44818" y="149"/>
                    </a:cubicBezTo>
                    <a:cubicBezTo>
                      <a:pt x="46215" y="297"/>
                      <a:pt x="47332" y="2071"/>
                      <a:pt x="48679" y="2350"/>
                    </a:cubicBezTo>
                    <a:cubicBezTo>
                      <a:pt x="50043" y="2646"/>
                      <a:pt x="51801" y="1480"/>
                      <a:pt x="53115" y="1907"/>
                    </a:cubicBezTo>
                    <a:cubicBezTo>
                      <a:pt x="54446" y="2334"/>
                      <a:pt x="55169" y="4305"/>
                      <a:pt x="56434" y="4880"/>
                    </a:cubicBezTo>
                    <a:cubicBezTo>
                      <a:pt x="57715" y="5439"/>
                      <a:pt x="59670" y="4667"/>
                      <a:pt x="60869" y="5357"/>
                    </a:cubicBezTo>
                    <a:cubicBezTo>
                      <a:pt x="62069" y="6047"/>
                      <a:pt x="62364" y="8133"/>
                      <a:pt x="63498" y="8955"/>
                    </a:cubicBezTo>
                    <a:cubicBezTo>
                      <a:pt x="64615" y="9776"/>
                      <a:pt x="66685" y="9415"/>
                      <a:pt x="67720" y="10351"/>
                    </a:cubicBezTo>
                    <a:cubicBezTo>
                      <a:pt x="68755" y="11271"/>
                      <a:pt x="68624" y="13374"/>
                      <a:pt x="69544" y="14409"/>
                    </a:cubicBezTo>
                    <a:cubicBezTo>
                      <a:pt x="70480" y="15444"/>
                      <a:pt x="72583" y="15526"/>
                      <a:pt x="73405" y="16643"/>
                    </a:cubicBezTo>
                    <a:cubicBezTo>
                      <a:pt x="74210" y="17777"/>
                      <a:pt x="73651" y="19798"/>
                      <a:pt x="74341" y="20997"/>
                    </a:cubicBezTo>
                    <a:cubicBezTo>
                      <a:pt x="75047" y="22196"/>
                      <a:pt x="77085" y="22722"/>
                      <a:pt x="77643" y="23987"/>
                    </a:cubicBezTo>
                    <a:cubicBezTo>
                      <a:pt x="78202" y="25252"/>
                      <a:pt x="77233" y="27109"/>
                      <a:pt x="77660" y="28439"/>
                    </a:cubicBezTo>
                    <a:cubicBezTo>
                      <a:pt x="78087" y="29754"/>
                      <a:pt x="79976" y="30690"/>
                      <a:pt x="80272" y="32054"/>
                    </a:cubicBezTo>
                    <a:cubicBezTo>
                      <a:pt x="80551" y="33401"/>
                      <a:pt x="79204" y="35027"/>
                      <a:pt x="79352" y="36424"/>
                    </a:cubicBezTo>
                    <a:cubicBezTo>
                      <a:pt x="79500" y="37787"/>
                      <a:pt x="81143" y="39085"/>
                      <a:pt x="81143" y="40498"/>
                    </a:cubicBezTo>
                    <a:close/>
                  </a:path>
                </a:pathLst>
              </a:custGeom>
              <a:noFill/>
              <a:ln cap="flat" cmpd="sng" w="9850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55"/>
              <p:cNvSpPr/>
              <p:nvPr/>
            </p:nvSpPr>
            <p:spPr>
              <a:xfrm>
                <a:off x="2864500" y="1892500"/>
                <a:ext cx="1893450" cy="1890150"/>
              </a:xfrm>
              <a:custGeom>
                <a:rect b="b" l="l" r="r" t="t"/>
                <a:pathLst>
                  <a:path extrusionOk="0" fill="none" h="75606" w="75738">
                    <a:moveTo>
                      <a:pt x="75738" y="37803"/>
                    </a:moveTo>
                    <a:cubicBezTo>
                      <a:pt x="75738" y="39118"/>
                      <a:pt x="74193" y="40333"/>
                      <a:pt x="74062" y="41615"/>
                    </a:cubicBezTo>
                    <a:cubicBezTo>
                      <a:pt x="73930" y="42913"/>
                      <a:pt x="75179" y="44424"/>
                      <a:pt x="74916" y="45673"/>
                    </a:cubicBezTo>
                    <a:cubicBezTo>
                      <a:pt x="74637" y="46954"/>
                      <a:pt x="72879" y="47825"/>
                      <a:pt x="72485" y="49057"/>
                    </a:cubicBezTo>
                    <a:cubicBezTo>
                      <a:pt x="72074" y="50289"/>
                      <a:pt x="72994" y="52031"/>
                      <a:pt x="72468" y="53213"/>
                    </a:cubicBezTo>
                    <a:cubicBezTo>
                      <a:pt x="71943" y="54396"/>
                      <a:pt x="70037" y="54889"/>
                      <a:pt x="69380" y="56006"/>
                    </a:cubicBezTo>
                    <a:cubicBezTo>
                      <a:pt x="68739" y="57124"/>
                      <a:pt x="69265" y="59013"/>
                      <a:pt x="68509" y="60064"/>
                    </a:cubicBezTo>
                    <a:cubicBezTo>
                      <a:pt x="67737" y="61116"/>
                      <a:pt x="65782" y="61198"/>
                      <a:pt x="64911" y="62151"/>
                    </a:cubicBezTo>
                    <a:cubicBezTo>
                      <a:pt x="64040" y="63120"/>
                      <a:pt x="64172" y="65075"/>
                      <a:pt x="63202" y="65946"/>
                    </a:cubicBezTo>
                    <a:cubicBezTo>
                      <a:pt x="62233" y="66817"/>
                      <a:pt x="60311" y="66488"/>
                      <a:pt x="59260" y="67244"/>
                    </a:cubicBezTo>
                    <a:cubicBezTo>
                      <a:pt x="58208" y="68016"/>
                      <a:pt x="57929" y="69954"/>
                      <a:pt x="56795" y="70612"/>
                    </a:cubicBezTo>
                    <a:cubicBezTo>
                      <a:pt x="55678" y="71252"/>
                      <a:pt x="53855" y="70529"/>
                      <a:pt x="52672" y="71055"/>
                    </a:cubicBezTo>
                    <a:cubicBezTo>
                      <a:pt x="51489" y="71581"/>
                      <a:pt x="50815" y="73437"/>
                      <a:pt x="49567" y="73832"/>
                    </a:cubicBezTo>
                    <a:cubicBezTo>
                      <a:pt x="48334" y="74226"/>
                      <a:pt x="46708" y="73142"/>
                      <a:pt x="45427" y="73405"/>
                    </a:cubicBezTo>
                    <a:cubicBezTo>
                      <a:pt x="44178" y="73684"/>
                      <a:pt x="43127" y="75343"/>
                      <a:pt x="41829" y="75475"/>
                    </a:cubicBezTo>
                    <a:cubicBezTo>
                      <a:pt x="40547" y="75606"/>
                      <a:pt x="39167" y="74193"/>
                      <a:pt x="37869" y="74193"/>
                    </a:cubicBezTo>
                    <a:cubicBezTo>
                      <a:pt x="36555" y="74193"/>
                      <a:pt x="35175" y="75606"/>
                      <a:pt x="33910" y="75475"/>
                    </a:cubicBezTo>
                    <a:cubicBezTo>
                      <a:pt x="32596" y="75343"/>
                      <a:pt x="31544" y="73684"/>
                      <a:pt x="30296" y="73405"/>
                    </a:cubicBezTo>
                    <a:cubicBezTo>
                      <a:pt x="29014" y="73142"/>
                      <a:pt x="27388" y="74226"/>
                      <a:pt x="26156" y="73832"/>
                    </a:cubicBezTo>
                    <a:cubicBezTo>
                      <a:pt x="24923" y="73437"/>
                      <a:pt x="24233" y="71581"/>
                      <a:pt x="23067" y="71055"/>
                    </a:cubicBezTo>
                    <a:cubicBezTo>
                      <a:pt x="21868" y="70529"/>
                      <a:pt x="20044" y="71252"/>
                      <a:pt x="18927" y="70612"/>
                    </a:cubicBezTo>
                    <a:cubicBezTo>
                      <a:pt x="17793" y="69954"/>
                      <a:pt x="17514" y="68016"/>
                      <a:pt x="16479" y="67244"/>
                    </a:cubicBezTo>
                    <a:cubicBezTo>
                      <a:pt x="15428" y="66488"/>
                      <a:pt x="13489" y="66817"/>
                      <a:pt x="12520" y="65946"/>
                    </a:cubicBezTo>
                    <a:cubicBezTo>
                      <a:pt x="11567" y="65075"/>
                      <a:pt x="11682" y="63120"/>
                      <a:pt x="10811" y="62151"/>
                    </a:cubicBezTo>
                    <a:cubicBezTo>
                      <a:pt x="9957" y="61198"/>
                      <a:pt x="7985" y="61116"/>
                      <a:pt x="7230" y="60064"/>
                    </a:cubicBezTo>
                    <a:cubicBezTo>
                      <a:pt x="6457" y="59013"/>
                      <a:pt x="7000" y="57124"/>
                      <a:pt x="6342" y="56006"/>
                    </a:cubicBezTo>
                    <a:cubicBezTo>
                      <a:pt x="5702" y="54889"/>
                      <a:pt x="3796" y="54396"/>
                      <a:pt x="3254" y="53213"/>
                    </a:cubicBezTo>
                    <a:cubicBezTo>
                      <a:pt x="2728" y="52031"/>
                      <a:pt x="3648" y="50289"/>
                      <a:pt x="3237" y="49057"/>
                    </a:cubicBezTo>
                    <a:cubicBezTo>
                      <a:pt x="2843" y="47825"/>
                      <a:pt x="1085" y="46954"/>
                      <a:pt x="806" y="45673"/>
                    </a:cubicBezTo>
                    <a:cubicBezTo>
                      <a:pt x="543" y="44424"/>
                      <a:pt x="1808" y="42913"/>
                      <a:pt x="1660" y="41615"/>
                    </a:cubicBezTo>
                    <a:cubicBezTo>
                      <a:pt x="1529" y="40333"/>
                      <a:pt x="1" y="39118"/>
                      <a:pt x="1" y="37803"/>
                    </a:cubicBezTo>
                    <a:cubicBezTo>
                      <a:pt x="1" y="36489"/>
                      <a:pt x="1529" y="35273"/>
                      <a:pt x="1660" y="33992"/>
                    </a:cubicBezTo>
                    <a:cubicBezTo>
                      <a:pt x="1808" y="32694"/>
                      <a:pt x="543" y="31182"/>
                      <a:pt x="806" y="29934"/>
                    </a:cubicBezTo>
                    <a:cubicBezTo>
                      <a:pt x="1085" y="28652"/>
                      <a:pt x="2843" y="27782"/>
                      <a:pt x="3237" y="26549"/>
                    </a:cubicBezTo>
                    <a:cubicBezTo>
                      <a:pt x="3648" y="25317"/>
                      <a:pt x="2728" y="23576"/>
                      <a:pt x="3254" y="22393"/>
                    </a:cubicBezTo>
                    <a:cubicBezTo>
                      <a:pt x="3796" y="21210"/>
                      <a:pt x="5685" y="20717"/>
                      <a:pt x="6342" y="19600"/>
                    </a:cubicBezTo>
                    <a:cubicBezTo>
                      <a:pt x="7000" y="18483"/>
                      <a:pt x="6457" y="16594"/>
                      <a:pt x="7230" y="15542"/>
                    </a:cubicBezTo>
                    <a:cubicBezTo>
                      <a:pt x="7985" y="14491"/>
                      <a:pt x="9957" y="14409"/>
                      <a:pt x="10811" y="13456"/>
                    </a:cubicBezTo>
                    <a:cubicBezTo>
                      <a:pt x="11682" y="12486"/>
                      <a:pt x="11567" y="10531"/>
                      <a:pt x="12520" y="9661"/>
                    </a:cubicBezTo>
                    <a:cubicBezTo>
                      <a:pt x="13489" y="8790"/>
                      <a:pt x="15428" y="9118"/>
                      <a:pt x="16479" y="8363"/>
                    </a:cubicBezTo>
                    <a:cubicBezTo>
                      <a:pt x="17514" y="7591"/>
                      <a:pt x="17793" y="5652"/>
                      <a:pt x="18927" y="4995"/>
                    </a:cubicBezTo>
                    <a:cubicBezTo>
                      <a:pt x="20044" y="4354"/>
                      <a:pt x="21868" y="5077"/>
                      <a:pt x="23067" y="4551"/>
                    </a:cubicBezTo>
                    <a:cubicBezTo>
                      <a:pt x="24233" y="4025"/>
                      <a:pt x="24923" y="2185"/>
                      <a:pt x="26156" y="1775"/>
                    </a:cubicBezTo>
                    <a:cubicBezTo>
                      <a:pt x="27388" y="1380"/>
                      <a:pt x="29014" y="2465"/>
                      <a:pt x="30296" y="2202"/>
                    </a:cubicBezTo>
                    <a:cubicBezTo>
                      <a:pt x="31544" y="1923"/>
                      <a:pt x="32612" y="263"/>
                      <a:pt x="33910" y="132"/>
                    </a:cubicBezTo>
                    <a:cubicBezTo>
                      <a:pt x="35175" y="0"/>
                      <a:pt x="36555" y="1413"/>
                      <a:pt x="37869" y="1413"/>
                    </a:cubicBezTo>
                    <a:cubicBezTo>
                      <a:pt x="39167" y="1413"/>
                      <a:pt x="40547" y="0"/>
                      <a:pt x="41829" y="132"/>
                    </a:cubicBezTo>
                    <a:cubicBezTo>
                      <a:pt x="43127" y="263"/>
                      <a:pt x="44178" y="1923"/>
                      <a:pt x="45427" y="2202"/>
                    </a:cubicBezTo>
                    <a:cubicBezTo>
                      <a:pt x="46708" y="2465"/>
                      <a:pt x="48351" y="1380"/>
                      <a:pt x="49567" y="1775"/>
                    </a:cubicBezTo>
                    <a:cubicBezTo>
                      <a:pt x="50815" y="2185"/>
                      <a:pt x="51489" y="4025"/>
                      <a:pt x="52672" y="4551"/>
                    </a:cubicBezTo>
                    <a:cubicBezTo>
                      <a:pt x="53855" y="5077"/>
                      <a:pt x="55678" y="4354"/>
                      <a:pt x="56795" y="4995"/>
                    </a:cubicBezTo>
                    <a:cubicBezTo>
                      <a:pt x="57929" y="5652"/>
                      <a:pt x="58208" y="7591"/>
                      <a:pt x="59260" y="8363"/>
                    </a:cubicBezTo>
                    <a:cubicBezTo>
                      <a:pt x="60311" y="9118"/>
                      <a:pt x="62233" y="8790"/>
                      <a:pt x="63202" y="9661"/>
                    </a:cubicBezTo>
                    <a:cubicBezTo>
                      <a:pt x="64172" y="10531"/>
                      <a:pt x="64040" y="12486"/>
                      <a:pt x="64911" y="13456"/>
                    </a:cubicBezTo>
                    <a:cubicBezTo>
                      <a:pt x="65782" y="14409"/>
                      <a:pt x="67737" y="14491"/>
                      <a:pt x="68509" y="15542"/>
                    </a:cubicBezTo>
                    <a:cubicBezTo>
                      <a:pt x="69265" y="16594"/>
                      <a:pt x="68739" y="18483"/>
                      <a:pt x="69380" y="19600"/>
                    </a:cubicBezTo>
                    <a:cubicBezTo>
                      <a:pt x="70037" y="20717"/>
                      <a:pt x="71943" y="21210"/>
                      <a:pt x="72468" y="22393"/>
                    </a:cubicBezTo>
                    <a:cubicBezTo>
                      <a:pt x="72994" y="23576"/>
                      <a:pt x="72074" y="25317"/>
                      <a:pt x="72485" y="26549"/>
                    </a:cubicBezTo>
                    <a:cubicBezTo>
                      <a:pt x="72879" y="27782"/>
                      <a:pt x="74637" y="28652"/>
                      <a:pt x="74916" y="29934"/>
                    </a:cubicBezTo>
                    <a:cubicBezTo>
                      <a:pt x="75179" y="31182"/>
                      <a:pt x="73930" y="32694"/>
                      <a:pt x="74062" y="33992"/>
                    </a:cubicBezTo>
                    <a:cubicBezTo>
                      <a:pt x="74193" y="35273"/>
                      <a:pt x="75738" y="36489"/>
                      <a:pt x="75738" y="37803"/>
                    </a:cubicBezTo>
                    <a:close/>
                  </a:path>
                </a:pathLst>
              </a:custGeom>
              <a:noFill/>
              <a:ln cap="flat" cmpd="sng" w="1027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50" name="Google Shape;650;p55"/>
            <p:cNvSpPr/>
            <p:nvPr/>
          </p:nvSpPr>
          <p:spPr>
            <a:xfrm>
              <a:off x="3806046" y="1819869"/>
              <a:ext cx="1531801" cy="1529131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5"/>
            <p:cNvSpPr/>
            <p:nvPr/>
          </p:nvSpPr>
          <p:spPr>
            <a:xfrm>
              <a:off x="3861988" y="1875664"/>
              <a:ext cx="1420088" cy="1417613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5"/>
            <p:cNvSpPr/>
            <p:nvPr/>
          </p:nvSpPr>
          <p:spPr>
            <a:xfrm>
              <a:off x="3918450" y="1932050"/>
              <a:ext cx="1307049" cy="1304771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55"/>
            <p:cNvSpPr/>
            <p:nvPr/>
          </p:nvSpPr>
          <p:spPr>
            <a:xfrm>
              <a:off x="3981575" y="1995050"/>
              <a:ext cx="1180755" cy="117869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5"/>
            <p:cNvSpPr/>
            <p:nvPr/>
          </p:nvSpPr>
          <p:spPr>
            <a:xfrm>
              <a:off x="4038275" y="2051725"/>
              <a:ext cx="1067338" cy="106547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5"/>
            <p:cNvSpPr/>
            <p:nvPr/>
          </p:nvSpPr>
          <p:spPr>
            <a:xfrm>
              <a:off x="4094975" y="2108250"/>
              <a:ext cx="953920" cy="95225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5"/>
            <p:cNvSpPr/>
            <p:nvPr/>
          </p:nvSpPr>
          <p:spPr>
            <a:xfrm>
              <a:off x="4148625" y="2161825"/>
              <a:ext cx="846751" cy="845275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55"/>
            <p:cNvSpPr/>
            <p:nvPr/>
          </p:nvSpPr>
          <p:spPr>
            <a:xfrm>
              <a:off x="4205400" y="2218500"/>
              <a:ext cx="733333" cy="732055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55"/>
          <p:cNvGrpSpPr/>
          <p:nvPr/>
        </p:nvGrpSpPr>
        <p:grpSpPr>
          <a:xfrm rot="-2700000">
            <a:off x="-2070297" y="1043106"/>
            <a:ext cx="3575948" cy="7537693"/>
            <a:chOff x="1065400" y="-98775"/>
            <a:chExt cx="2453500" cy="5171700"/>
          </a:xfrm>
        </p:grpSpPr>
        <p:sp>
          <p:nvSpPr>
            <p:cNvPr id="659" name="Google Shape;659;p55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5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5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5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5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5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5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5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5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5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5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5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55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55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55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55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5" name="Google Shape;675;p55"/>
          <p:cNvSpPr/>
          <p:nvPr/>
        </p:nvSpPr>
        <p:spPr>
          <a:xfrm>
            <a:off x="1727663" y="317800"/>
            <a:ext cx="5669700" cy="5436300"/>
          </a:xfrm>
          <a:prstGeom prst="ellipse">
            <a:avLst/>
          </a:prstGeom>
          <a:gradFill>
            <a:gsLst>
              <a:gs pos="0">
                <a:schemeClr val="lt2"/>
              </a:gs>
              <a:gs pos="81000">
                <a:srgbClr val="4821A8">
                  <a:alpha val="0"/>
                </a:srgbClr>
              </a:gs>
              <a:gs pos="100000">
                <a:srgbClr val="4821A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55"/>
          <p:cNvSpPr txBox="1"/>
          <p:nvPr>
            <p:ph type="ctrTitle"/>
          </p:nvPr>
        </p:nvSpPr>
        <p:spPr>
          <a:xfrm>
            <a:off x="2042550" y="517050"/>
            <a:ext cx="50586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77" name="Google Shape;677;p55"/>
          <p:cNvSpPr txBox="1"/>
          <p:nvPr>
            <p:ph idx="1" type="subTitle"/>
          </p:nvPr>
        </p:nvSpPr>
        <p:spPr>
          <a:xfrm>
            <a:off x="2685375" y="1575926"/>
            <a:ext cx="37731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8" name="Google Shape;678;p55"/>
          <p:cNvSpPr/>
          <p:nvPr/>
        </p:nvSpPr>
        <p:spPr>
          <a:xfrm>
            <a:off x="-469187" y="43711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55"/>
          <p:cNvSpPr/>
          <p:nvPr/>
        </p:nvSpPr>
        <p:spPr>
          <a:xfrm>
            <a:off x="2448650" y="386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55"/>
          <p:cNvSpPr/>
          <p:nvPr/>
        </p:nvSpPr>
        <p:spPr>
          <a:xfrm>
            <a:off x="8248713" y="2422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55"/>
          <p:cNvSpPr/>
          <p:nvPr/>
        </p:nvSpPr>
        <p:spPr>
          <a:xfrm>
            <a:off x="278100" y="18859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55"/>
          <p:cNvSpPr/>
          <p:nvPr/>
        </p:nvSpPr>
        <p:spPr>
          <a:xfrm>
            <a:off x="103875" y="3868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55"/>
          <p:cNvSpPr/>
          <p:nvPr/>
        </p:nvSpPr>
        <p:spPr>
          <a:xfrm>
            <a:off x="8210925" y="42687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55"/>
          <p:cNvSpPr/>
          <p:nvPr/>
        </p:nvSpPr>
        <p:spPr>
          <a:xfrm>
            <a:off x="8576025" y="35624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55"/>
          <p:cNvSpPr/>
          <p:nvPr/>
        </p:nvSpPr>
        <p:spPr>
          <a:xfrm>
            <a:off x="2575275" y="46592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55"/>
          <p:cNvSpPr txBox="1"/>
          <p:nvPr/>
        </p:nvSpPr>
        <p:spPr>
          <a:xfrm>
            <a:off x="2913932" y="3608651"/>
            <a:ext cx="331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, and includes icons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and infographics &amp; images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000" u="none" cap="none" strike="noStrike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687" name="Google Shape;687;p55"/>
          <p:cNvSpPr/>
          <p:nvPr/>
        </p:nvSpPr>
        <p:spPr>
          <a:xfrm>
            <a:off x="202450" y="46593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55"/>
          <p:cNvSpPr/>
          <p:nvPr/>
        </p:nvSpPr>
        <p:spPr>
          <a:xfrm>
            <a:off x="8510200" y="6921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6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1" name="Google Shape;691;p56"/>
          <p:cNvSpPr txBox="1"/>
          <p:nvPr>
            <p:ph idx="1" type="body"/>
          </p:nvPr>
        </p:nvSpPr>
        <p:spPr>
          <a:xfrm>
            <a:off x="722375" y="1187600"/>
            <a:ext cx="7699200" cy="12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692" name="Google Shape;692;p56"/>
          <p:cNvGrpSpPr/>
          <p:nvPr/>
        </p:nvGrpSpPr>
        <p:grpSpPr>
          <a:xfrm flipH="1" rot="2700000">
            <a:off x="-957308" y="-2357577"/>
            <a:ext cx="2453476" cy="5171650"/>
            <a:chOff x="1065400" y="-98775"/>
            <a:chExt cx="2453500" cy="5171700"/>
          </a:xfrm>
        </p:grpSpPr>
        <p:sp>
          <p:nvSpPr>
            <p:cNvPr id="693" name="Google Shape;693;p5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5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5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5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5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5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5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9" name="Google Shape;709;p56"/>
          <p:cNvGrpSpPr/>
          <p:nvPr/>
        </p:nvGrpSpPr>
        <p:grpSpPr>
          <a:xfrm flipH="1" rot="2700000">
            <a:off x="7722429" y="2272498"/>
            <a:ext cx="2453476" cy="5171650"/>
            <a:chOff x="1065400" y="-98775"/>
            <a:chExt cx="2453500" cy="5171700"/>
          </a:xfrm>
        </p:grpSpPr>
        <p:sp>
          <p:nvSpPr>
            <p:cNvPr id="710" name="Google Shape;710;p5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5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5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5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5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5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5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5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5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6" name="Google Shape;726;p56"/>
          <p:cNvSpPr/>
          <p:nvPr/>
        </p:nvSpPr>
        <p:spPr>
          <a:xfrm flipH="1">
            <a:off x="3617975" y="1250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56"/>
          <p:cNvSpPr/>
          <p:nvPr/>
        </p:nvSpPr>
        <p:spPr>
          <a:xfrm flipH="1">
            <a:off x="116725" y="1474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56"/>
          <p:cNvSpPr/>
          <p:nvPr/>
        </p:nvSpPr>
        <p:spPr>
          <a:xfrm>
            <a:off x="8560250" y="1250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56"/>
          <p:cNvSpPr/>
          <p:nvPr/>
        </p:nvSpPr>
        <p:spPr>
          <a:xfrm flipH="1">
            <a:off x="8598275" y="5791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56"/>
          <p:cNvSpPr/>
          <p:nvPr/>
        </p:nvSpPr>
        <p:spPr>
          <a:xfrm>
            <a:off x="6084850" y="-3679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56"/>
          <p:cNvSpPr/>
          <p:nvPr/>
        </p:nvSpPr>
        <p:spPr>
          <a:xfrm>
            <a:off x="387125" y="491162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56"/>
          <p:cNvSpPr/>
          <p:nvPr/>
        </p:nvSpPr>
        <p:spPr>
          <a:xfrm flipH="1">
            <a:off x="3042100" y="47505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56"/>
          <p:cNvSpPr/>
          <p:nvPr/>
        </p:nvSpPr>
        <p:spPr>
          <a:xfrm flipH="1">
            <a:off x="6995725" y="47507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7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6" name="Google Shape;736;p57"/>
          <p:cNvSpPr txBox="1"/>
          <p:nvPr>
            <p:ph idx="1" type="body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737" name="Google Shape;737;p57"/>
          <p:cNvGrpSpPr/>
          <p:nvPr/>
        </p:nvGrpSpPr>
        <p:grpSpPr>
          <a:xfrm rot="-2700000">
            <a:off x="7792854" y="-2264777"/>
            <a:ext cx="2453476" cy="5171650"/>
            <a:chOff x="1065400" y="-98775"/>
            <a:chExt cx="2453500" cy="5171700"/>
          </a:xfrm>
        </p:grpSpPr>
        <p:sp>
          <p:nvSpPr>
            <p:cNvPr id="738" name="Google Shape;738;p5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5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5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4" name="Google Shape;754;p57"/>
          <p:cNvGrpSpPr/>
          <p:nvPr/>
        </p:nvGrpSpPr>
        <p:grpSpPr>
          <a:xfrm rot="-2700000">
            <a:off x="-903083" y="2463498"/>
            <a:ext cx="2453476" cy="5171650"/>
            <a:chOff x="1065400" y="-98775"/>
            <a:chExt cx="2453500" cy="5171700"/>
          </a:xfrm>
        </p:grpSpPr>
        <p:sp>
          <p:nvSpPr>
            <p:cNvPr id="755" name="Google Shape;755;p5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5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5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5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5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5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5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5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5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5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5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1" name="Google Shape;771;p57"/>
          <p:cNvSpPr/>
          <p:nvPr/>
        </p:nvSpPr>
        <p:spPr>
          <a:xfrm>
            <a:off x="8634225" y="3330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57"/>
          <p:cNvSpPr/>
          <p:nvPr/>
        </p:nvSpPr>
        <p:spPr>
          <a:xfrm>
            <a:off x="6625175" y="47050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57"/>
          <p:cNvSpPr/>
          <p:nvPr/>
        </p:nvSpPr>
        <p:spPr>
          <a:xfrm>
            <a:off x="1549950" y="769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57"/>
          <p:cNvSpPr/>
          <p:nvPr/>
        </p:nvSpPr>
        <p:spPr>
          <a:xfrm>
            <a:off x="3912025" y="770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57"/>
          <p:cNvSpPr/>
          <p:nvPr/>
        </p:nvSpPr>
        <p:spPr>
          <a:xfrm>
            <a:off x="-237625" y="5098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57"/>
          <p:cNvSpPr/>
          <p:nvPr/>
        </p:nvSpPr>
        <p:spPr>
          <a:xfrm>
            <a:off x="170950" y="10774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57"/>
          <p:cNvSpPr/>
          <p:nvPr/>
        </p:nvSpPr>
        <p:spPr>
          <a:xfrm>
            <a:off x="284425" y="39873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1"/>
          <p:cNvSpPr txBox="1"/>
          <p:nvPr>
            <p:ph type="title"/>
          </p:nvPr>
        </p:nvSpPr>
        <p:spPr>
          <a:xfrm>
            <a:off x="1388100" y="870450"/>
            <a:ext cx="6367800" cy="3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780" name="Google Shape;780;p61"/>
          <p:cNvGrpSpPr/>
          <p:nvPr/>
        </p:nvGrpSpPr>
        <p:grpSpPr>
          <a:xfrm flipH="1" rot="2700000">
            <a:off x="6503628" y="12431"/>
            <a:ext cx="3575948" cy="7537693"/>
            <a:chOff x="1065400" y="-98775"/>
            <a:chExt cx="2453500" cy="5171700"/>
          </a:xfrm>
        </p:grpSpPr>
        <p:sp>
          <p:nvSpPr>
            <p:cNvPr id="781" name="Google Shape;781;p61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1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1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1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61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61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61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61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61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61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61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61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61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61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61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61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7" name="Google Shape;797;p61"/>
          <p:cNvGrpSpPr/>
          <p:nvPr/>
        </p:nvGrpSpPr>
        <p:grpSpPr>
          <a:xfrm flipH="1" rot="2700000">
            <a:off x="-673410" y="-2482612"/>
            <a:ext cx="3575948" cy="7537693"/>
            <a:chOff x="1065400" y="-98775"/>
            <a:chExt cx="2453500" cy="5171700"/>
          </a:xfrm>
        </p:grpSpPr>
        <p:sp>
          <p:nvSpPr>
            <p:cNvPr id="798" name="Google Shape;798;p61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61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61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61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61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61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61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61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61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61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61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1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1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1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1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1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4" name="Google Shape;814;p61"/>
          <p:cNvSpPr/>
          <p:nvPr/>
        </p:nvSpPr>
        <p:spPr>
          <a:xfrm>
            <a:off x="208925" y="4656625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61"/>
          <p:cNvSpPr/>
          <p:nvPr/>
        </p:nvSpPr>
        <p:spPr>
          <a:xfrm flipH="1">
            <a:off x="2919525" y="1376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61"/>
          <p:cNvSpPr/>
          <p:nvPr/>
        </p:nvSpPr>
        <p:spPr>
          <a:xfrm flipH="1">
            <a:off x="208925" y="31029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61"/>
          <p:cNvSpPr/>
          <p:nvPr/>
        </p:nvSpPr>
        <p:spPr>
          <a:xfrm flipH="1">
            <a:off x="5383150" y="5395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61"/>
          <p:cNvSpPr/>
          <p:nvPr/>
        </p:nvSpPr>
        <p:spPr>
          <a:xfrm flipH="1">
            <a:off x="1031275" y="48097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61"/>
          <p:cNvSpPr/>
          <p:nvPr/>
        </p:nvSpPr>
        <p:spPr>
          <a:xfrm>
            <a:off x="8532375" y="21673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61"/>
          <p:cNvSpPr/>
          <p:nvPr/>
        </p:nvSpPr>
        <p:spPr>
          <a:xfrm>
            <a:off x="387125" y="11839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61"/>
          <p:cNvSpPr/>
          <p:nvPr/>
        </p:nvSpPr>
        <p:spPr>
          <a:xfrm>
            <a:off x="7529900" y="2042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61"/>
          <p:cNvSpPr/>
          <p:nvPr/>
        </p:nvSpPr>
        <p:spPr>
          <a:xfrm flipH="1">
            <a:off x="3092525" y="44513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61"/>
          <p:cNvSpPr/>
          <p:nvPr/>
        </p:nvSpPr>
        <p:spPr>
          <a:xfrm flipH="1">
            <a:off x="8859675" y="27155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62"/>
          <p:cNvSpPr txBox="1"/>
          <p:nvPr>
            <p:ph type="title"/>
          </p:nvPr>
        </p:nvSpPr>
        <p:spPr>
          <a:xfrm>
            <a:off x="2235575" y="1607513"/>
            <a:ext cx="46728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26" name="Google Shape;826;p62"/>
          <p:cNvSpPr txBox="1"/>
          <p:nvPr>
            <p:ph idx="1" type="subTitle"/>
          </p:nvPr>
        </p:nvSpPr>
        <p:spPr>
          <a:xfrm>
            <a:off x="2235575" y="2300888"/>
            <a:ext cx="46728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grpSp>
        <p:nvGrpSpPr>
          <p:cNvPr id="827" name="Google Shape;827;p62"/>
          <p:cNvGrpSpPr/>
          <p:nvPr/>
        </p:nvGrpSpPr>
        <p:grpSpPr>
          <a:xfrm rot="-2700000">
            <a:off x="-673410" y="12431"/>
            <a:ext cx="3575948" cy="7537693"/>
            <a:chOff x="1065400" y="-98775"/>
            <a:chExt cx="2453500" cy="5171700"/>
          </a:xfrm>
        </p:grpSpPr>
        <p:sp>
          <p:nvSpPr>
            <p:cNvPr id="828" name="Google Shape;828;p6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6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6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6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6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6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6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6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4" name="Google Shape;844;p62"/>
          <p:cNvGrpSpPr/>
          <p:nvPr/>
        </p:nvGrpSpPr>
        <p:grpSpPr>
          <a:xfrm rot="-2700000">
            <a:off x="6338403" y="-2406374"/>
            <a:ext cx="3575948" cy="7537693"/>
            <a:chOff x="1065400" y="-98775"/>
            <a:chExt cx="2453500" cy="5171700"/>
          </a:xfrm>
        </p:grpSpPr>
        <p:sp>
          <p:nvSpPr>
            <p:cNvPr id="845" name="Google Shape;845;p62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62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62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62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62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62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62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62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2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2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2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62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62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2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2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2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1" name="Google Shape;861;p62"/>
          <p:cNvSpPr/>
          <p:nvPr/>
        </p:nvSpPr>
        <p:spPr>
          <a:xfrm>
            <a:off x="990550" y="-10293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62"/>
          <p:cNvSpPr/>
          <p:nvPr/>
        </p:nvSpPr>
        <p:spPr>
          <a:xfrm flipH="1">
            <a:off x="5726350" y="44513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62"/>
          <p:cNvSpPr/>
          <p:nvPr/>
        </p:nvSpPr>
        <p:spPr>
          <a:xfrm flipH="1">
            <a:off x="2118300" y="46566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62"/>
          <p:cNvSpPr/>
          <p:nvPr/>
        </p:nvSpPr>
        <p:spPr>
          <a:xfrm flipH="1">
            <a:off x="7690150" y="1726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62"/>
          <p:cNvSpPr/>
          <p:nvPr/>
        </p:nvSpPr>
        <p:spPr>
          <a:xfrm flipH="1">
            <a:off x="1812900" y="-876136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62"/>
          <p:cNvSpPr/>
          <p:nvPr/>
        </p:nvSpPr>
        <p:spPr>
          <a:xfrm>
            <a:off x="7803850" y="13414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62"/>
          <p:cNvSpPr/>
          <p:nvPr/>
        </p:nvSpPr>
        <p:spPr>
          <a:xfrm>
            <a:off x="410125" y="23009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62"/>
          <p:cNvSpPr/>
          <p:nvPr/>
        </p:nvSpPr>
        <p:spPr>
          <a:xfrm>
            <a:off x="7882900" y="42687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62"/>
          <p:cNvSpPr/>
          <p:nvPr/>
        </p:nvSpPr>
        <p:spPr>
          <a:xfrm flipH="1">
            <a:off x="268600" y="46040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62"/>
          <p:cNvSpPr/>
          <p:nvPr/>
        </p:nvSpPr>
        <p:spPr>
          <a:xfrm flipH="1">
            <a:off x="8131150" y="18896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62"/>
          <p:cNvSpPr/>
          <p:nvPr/>
        </p:nvSpPr>
        <p:spPr>
          <a:xfrm flipH="1">
            <a:off x="4072325" y="485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63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74" name="Google Shape;874;p63"/>
          <p:cNvGrpSpPr/>
          <p:nvPr/>
        </p:nvGrpSpPr>
        <p:grpSpPr>
          <a:xfrm flipH="1" rot="-8100000">
            <a:off x="7058379" y="1762273"/>
            <a:ext cx="2453476" cy="5171650"/>
            <a:chOff x="1065400" y="-98775"/>
            <a:chExt cx="2453500" cy="5171700"/>
          </a:xfrm>
        </p:grpSpPr>
        <p:sp>
          <p:nvSpPr>
            <p:cNvPr id="875" name="Google Shape;875;p63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3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63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63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63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63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63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63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63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63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63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63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63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63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63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63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1" name="Google Shape;891;p63"/>
          <p:cNvSpPr/>
          <p:nvPr/>
        </p:nvSpPr>
        <p:spPr>
          <a:xfrm>
            <a:off x="-799575" y="1933275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63"/>
          <p:cNvSpPr/>
          <p:nvPr/>
        </p:nvSpPr>
        <p:spPr>
          <a:xfrm flipH="1">
            <a:off x="1646250" y="1250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63"/>
          <p:cNvSpPr/>
          <p:nvPr/>
        </p:nvSpPr>
        <p:spPr>
          <a:xfrm flipH="1">
            <a:off x="2479850" y="46039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63"/>
          <p:cNvSpPr/>
          <p:nvPr/>
        </p:nvSpPr>
        <p:spPr>
          <a:xfrm flipH="1">
            <a:off x="22775" y="20864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63"/>
          <p:cNvSpPr/>
          <p:nvPr/>
        </p:nvSpPr>
        <p:spPr>
          <a:xfrm>
            <a:off x="8598075" y="16522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63"/>
          <p:cNvSpPr/>
          <p:nvPr/>
        </p:nvSpPr>
        <p:spPr>
          <a:xfrm>
            <a:off x="451400" y="41778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63"/>
          <p:cNvSpPr/>
          <p:nvPr/>
        </p:nvSpPr>
        <p:spPr>
          <a:xfrm>
            <a:off x="6861775" y="-2400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63"/>
          <p:cNvSpPr/>
          <p:nvPr/>
        </p:nvSpPr>
        <p:spPr>
          <a:xfrm flipH="1">
            <a:off x="7164450" y="44513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63"/>
          <p:cNvSpPr/>
          <p:nvPr/>
        </p:nvSpPr>
        <p:spPr>
          <a:xfrm flipH="1">
            <a:off x="8925375" y="22004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63"/>
          <p:cNvSpPr/>
          <p:nvPr/>
        </p:nvSpPr>
        <p:spPr>
          <a:xfrm flipH="1">
            <a:off x="4126250" y="1251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3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43"/>
          <p:cNvSpPr/>
          <p:nvPr/>
        </p:nvSpPr>
        <p:spPr>
          <a:xfrm>
            <a:off x="8732725" y="11513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3"/>
          <p:cNvSpPr/>
          <p:nvPr/>
        </p:nvSpPr>
        <p:spPr>
          <a:xfrm>
            <a:off x="214900" y="806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43"/>
          <p:cNvSpPr/>
          <p:nvPr/>
        </p:nvSpPr>
        <p:spPr>
          <a:xfrm>
            <a:off x="44600" y="46095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43"/>
          <p:cNvSpPr/>
          <p:nvPr/>
        </p:nvSpPr>
        <p:spPr>
          <a:xfrm>
            <a:off x="2910425" y="-2857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3"/>
          <p:cNvSpPr/>
          <p:nvPr/>
        </p:nvSpPr>
        <p:spPr>
          <a:xfrm>
            <a:off x="-324600" y="23307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43"/>
          <p:cNvSpPr/>
          <p:nvPr/>
        </p:nvSpPr>
        <p:spPr>
          <a:xfrm>
            <a:off x="6879225" y="-924525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3"/>
          <p:cNvSpPr/>
          <p:nvPr/>
        </p:nvSpPr>
        <p:spPr>
          <a:xfrm>
            <a:off x="7605725" y="476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3"/>
          <p:cNvSpPr/>
          <p:nvPr/>
        </p:nvSpPr>
        <p:spPr>
          <a:xfrm>
            <a:off x="3929925" y="47042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3"/>
          <p:cNvSpPr/>
          <p:nvPr/>
        </p:nvSpPr>
        <p:spPr>
          <a:xfrm>
            <a:off x="520300" y="47580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43"/>
          <p:cNvGrpSpPr/>
          <p:nvPr/>
        </p:nvGrpSpPr>
        <p:grpSpPr>
          <a:xfrm flipH="1" rot="-8100000">
            <a:off x="7920254" y="2503523"/>
            <a:ext cx="2453476" cy="5171650"/>
            <a:chOff x="1065400" y="-98775"/>
            <a:chExt cx="2453500" cy="5171700"/>
          </a:xfrm>
        </p:grpSpPr>
        <p:sp>
          <p:nvSpPr>
            <p:cNvPr id="61" name="Google Shape;61;p43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3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3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3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3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3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3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3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3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3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3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3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3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3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3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3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_1"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66"/>
          <p:cNvGrpSpPr/>
          <p:nvPr/>
        </p:nvGrpSpPr>
        <p:grpSpPr>
          <a:xfrm flipH="1" rot="2700000">
            <a:off x="6503628" y="12431"/>
            <a:ext cx="3575948" cy="7537693"/>
            <a:chOff x="1065400" y="-98775"/>
            <a:chExt cx="2453500" cy="5171700"/>
          </a:xfrm>
        </p:grpSpPr>
        <p:sp>
          <p:nvSpPr>
            <p:cNvPr id="905" name="Google Shape;905;p6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6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6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6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6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6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6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6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6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6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6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6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6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6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6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6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1" name="Google Shape;921;p66"/>
          <p:cNvGrpSpPr/>
          <p:nvPr/>
        </p:nvGrpSpPr>
        <p:grpSpPr>
          <a:xfrm flipH="1" rot="2700000">
            <a:off x="-673410" y="-2482612"/>
            <a:ext cx="3575948" cy="7537693"/>
            <a:chOff x="1065400" y="-98775"/>
            <a:chExt cx="2453500" cy="5171700"/>
          </a:xfrm>
        </p:grpSpPr>
        <p:sp>
          <p:nvSpPr>
            <p:cNvPr id="922" name="Google Shape;922;p6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6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6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6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6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6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6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6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6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6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6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6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6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8" name="Google Shape;938;p66"/>
          <p:cNvSpPr/>
          <p:nvPr/>
        </p:nvSpPr>
        <p:spPr>
          <a:xfrm>
            <a:off x="-660925" y="39125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66"/>
          <p:cNvSpPr/>
          <p:nvPr/>
        </p:nvSpPr>
        <p:spPr>
          <a:xfrm flipH="1">
            <a:off x="1646250" y="1250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66"/>
          <p:cNvSpPr/>
          <p:nvPr/>
        </p:nvSpPr>
        <p:spPr>
          <a:xfrm flipH="1">
            <a:off x="1786475" y="46566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6"/>
          <p:cNvSpPr/>
          <p:nvPr/>
        </p:nvSpPr>
        <p:spPr>
          <a:xfrm flipH="1">
            <a:off x="5370525" y="1852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6"/>
          <p:cNvSpPr/>
          <p:nvPr/>
        </p:nvSpPr>
        <p:spPr>
          <a:xfrm flipH="1">
            <a:off x="161425" y="40656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6"/>
          <p:cNvSpPr/>
          <p:nvPr/>
        </p:nvSpPr>
        <p:spPr>
          <a:xfrm>
            <a:off x="8421575" y="1250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6"/>
          <p:cNvSpPr/>
          <p:nvPr/>
        </p:nvSpPr>
        <p:spPr>
          <a:xfrm>
            <a:off x="-163500" y="4906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6"/>
          <p:cNvSpPr/>
          <p:nvPr/>
        </p:nvSpPr>
        <p:spPr>
          <a:xfrm>
            <a:off x="8677125" y="41778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66"/>
          <p:cNvSpPr/>
          <p:nvPr/>
        </p:nvSpPr>
        <p:spPr>
          <a:xfrm flipH="1">
            <a:off x="4126250" y="48105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66"/>
          <p:cNvSpPr/>
          <p:nvPr/>
        </p:nvSpPr>
        <p:spPr>
          <a:xfrm flipH="1">
            <a:off x="8748875" y="6732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7_1_1"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9" name="Google Shape;949;p67"/>
          <p:cNvGrpSpPr/>
          <p:nvPr/>
        </p:nvGrpSpPr>
        <p:grpSpPr>
          <a:xfrm rot="-2700000">
            <a:off x="7076579" y="-1759977"/>
            <a:ext cx="2453476" cy="5171650"/>
            <a:chOff x="1065400" y="-98775"/>
            <a:chExt cx="2453500" cy="5171700"/>
          </a:xfrm>
        </p:grpSpPr>
        <p:sp>
          <p:nvSpPr>
            <p:cNvPr id="950" name="Google Shape;950;p6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6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6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6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6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6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6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6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6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6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6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6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6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6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6" name="Google Shape;966;p67"/>
          <p:cNvGrpSpPr/>
          <p:nvPr/>
        </p:nvGrpSpPr>
        <p:grpSpPr>
          <a:xfrm rot="-2700000">
            <a:off x="-373946" y="1672198"/>
            <a:ext cx="2453476" cy="5171650"/>
            <a:chOff x="1065400" y="-98775"/>
            <a:chExt cx="2453500" cy="5171700"/>
          </a:xfrm>
        </p:grpSpPr>
        <p:sp>
          <p:nvSpPr>
            <p:cNvPr id="967" name="Google Shape;967;p6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6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6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6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6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6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6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6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6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6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6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6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6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6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6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3" name="Google Shape;983;p67"/>
          <p:cNvSpPr/>
          <p:nvPr/>
        </p:nvSpPr>
        <p:spPr>
          <a:xfrm>
            <a:off x="2742950" y="-580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67"/>
          <p:cNvSpPr/>
          <p:nvPr/>
        </p:nvSpPr>
        <p:spPr>
          <a:xfrm flipH="1">
            <a:off x="209075" y="10831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67"/>
          <p:cNvSpPr/>
          <p:nvPr/>
        </p:nvSpPr>
        <p:spPr>
          <a:xfrm flipH="1">
            <a:off x="8522175" y="10196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67"/>
          <p:cNvSpPr/>
          <p:nvPr/>
        </p:nvSpPr>
        <p:spPr>
          <a:xfrm flipH="1">
            <a:off x="3565300" y="951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67"/>
          <p:cNvSpPr/>
          <p:nvPr/>
        </p:nvSpPr>
        <p:spPr>
          <a:xfrm>
            <a:off x="6719675" y="404795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67"/>
          <p:cNvSpPr/>
          <p:nvPr/>
        </p:nvSpPr>
        <p:spPr>
          <a:xfrm>
            <a:off x="387125" y="38565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67"/>
          <p:cNvSpPr/>
          <p:nvPr/>
        </p:nvSpPr>
        <p:spPr>
          <a:xfrm>
            <a:off x="6622250" y="2042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67"/>
          <p:cNvSpPr/>
          <p:nvPr/>
        </p:nvSpPr>
        <p:spPr>
          <a:xfrm flipH="1">
            <a:off x="2437550" y="47096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p67"/>
          <p:cNvSpPr/>
          <p:nvPr/>
        </p:nvSpPr>
        <p:spPr>
          <a:xfrm flipH="1">
            <a:off x="7210875" y="45277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67"/>
          <p:cNvSpPr/>
          <p:nvPr/>
        </p:nvSpPr>
        <p:spPr>
          <a:xfrm flipH="1">
            <a:off x="8594050" y="27151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67"/>
          <p:cNvSpPr/>
          <p:nvPr/>
        </p:nvSpPr>
        <p:spPr>
          <a:xfrm flipH="1">
            <a:off x="1433475" y="2042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Google Shape;994;p67"/>
          <p:cNvSpPr/>
          <p:nvPr/>
        </p:nvSpPr>
        <p:spPr>
          <a:xfrm flipH="1">
            <a:off x="5227075" y="44514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4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44"/>
          <p:cNvSpPr txBox="1"/>
          <p:nvPr>
            <p:ph idx="2" type="title"/>
          </p:nvPr>
        </p:nvSpPr>
        <p:spPr>
          <a:xfrm>
            <a:off x="1712450" y="1568500"/>
            <a:ext cx="9144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44"/>
          <p:cNvSpPr txBox="1"/>
          <p:nvPr>
            <p:ph idx="3" type="title"/>
          </p:nvPr>
        </p:nvSpPr>
        <p:spPr>
          <a:xfrm>
            <a:off x="4114800" y="1568500"/>
            <a:ext cx="9144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44"/>
          <p:cNvSpPr txBox="1"/>
          <p:nvPr>
            <p:ph idx="4" type="title"/>
          </p:nvPr>
        </p:nvSpPr>
        <p:spPr>
          <a:xfrm>
            <a:off x="6517159" y="1568500"/>
            <a:ext cx="9144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44"/>
          <p:cNvSpPr txBox="1"/>
          <p:nvPr>
            <p:ph idx="5" type="title"/>
          </p:nvPr>
        </p:nvSpPr>
        <p:spPr>
          <a:xfrm>
            <a:off x="1712450" y="3469625"/>
            <a:ext cx="914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44"/>
          <p:cNvSpPr txBox="1"/>
          <p:nvPr>
            <p:ph idx="1" type="subTitle"/>
          </p:nvPr>
        </p:nvSpPr>
        <p:spPr>
          <a:xfrm>
            <a:off x="1238300" y="2324919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44"/>
          <p:cNvSpPr txBox="1"/>
          <p:nvPr>
            <p:ph idx="6" type="subTitle"/>
          </p:nvPr>
        </p:nvSpPr>
        <p:spPr>
          <a:xfrm>
            <a:off x="3640650" y="2324919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44"/>
          <p:cNvSpPr txBox="1"/>
          <p:nvPr>
            <p:ph idx="7" type="subTitle"/>
          </p:nvPr>
        </p:nvSpPr>
        <p:spPr>
          <a:xfrm>
            <a:off x="6043009" y="2324919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44"/>
          <p:cNvSpPr txBox="1"/>
          <p:nvPr>
            <p:ph idx="8" type="subTitle"/>
          </p:nvPr>
        </p:nvSpPr>
        <p:spPr>
          <a:xfrm>
            <a:off x="1238300" y="4279294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44"/>
          <p:cNvSpPr txBox="1"/>
          <p:nvPr>
            <p:ph idx="9" type="title"/>
          </p:nvPr>
        </p:nvSpPr>
        <p:spPr>
          <a:xfrm>
            <a:off x="4114800" y="3469625"/>
            <a:ext cx="914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44"/>
          <p:cNvSpPr txBox="1"/>
          <p:nvPr>
            <p:ph idx="13" type="title"/>
          </p:nvPr>
        </p:nvSpPr>
        <p:spPr>
          <a:xfrm>
            <a:off x="6517159" y="3469625"/>
            <a:ext cx="914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44"/>
          <p:cNvSpPr txBox="1"/>
          <p:nvPr>
            <p:ph idx="14" type="subTitle"/>
          </p:nvPr>
        </p:nvSpPr>
        <p:spPr>
          <a:xfrm>
            <a:off x="3640650" y="4279294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44"/>
          <p:cNvSpPr txBox="1"/>
          <p:nvPr>
            <p:ph idx="15" type="subTitle"/>
          </p:nvPr>
        </p:nvSpPr>
        <p:spPr>
          <a:xfrm>
            <a:off x="6043009" y="4279294"/>
            <a:ext cx="18627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1" name="Google Shape;91;p44"/>
          <p:cNvGrpSpPr/>
          <p:nvPr/>
        </p:nvGrpSpPr>
        <p:grpSpPr>
          <a:xfrm flipH="1" rot="2700000">
            <a:off x="-373946" y="-1770927"/>
            <a:ext cx="2453476" cy="5171650"/>
            <a:chOff x="1065400" y="-98775"/>
            <a:chExt cx="2453500" cy="5171700"/>
          </a:xfrm>
        </p:grpSpPr>
        <p:sp>
          <p:nvSpPr>
            <p:cNvPr id="92" name="Google Shape;92;p44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4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4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4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4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4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4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4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44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44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4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44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44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4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4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4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" name="Google Shape;108;p44"/>
          <p:cNvGrpSpPr/>
          <p:nvPr/>
        </p:nvGrpSpPr>
        <p:grpSpPr>
          <a:xfrm flipH="1" rot="2700000">
            <a:off x="7006154" y="1672198"/>
            <a:ext cx="2453476" cy="5171650"/>
            <a:chOff x="1065400" y="-98775"/>
            <a:chExt cx="2453500" cy="5171700"/>
          </a:xfrm>
        </p:grpSpPr>
        <p:sp>
          <p:nvSpPr>
            <p:cNvPr id="109" name="Google Shape;109;p44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4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4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4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4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4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4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4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4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4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4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4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4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4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4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4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44"/>
          <p:cNvSpPr/>
          <p:nvPr/>
        </p:nvSpPr>
        <p:spPr>
          <a:xfrm>
            <a:off x="-660925" y="39125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4"/>
          <p:cNvSpPr/>
          <p:nvPr/>
        </p:nvSpPr>
        <p:spPr>
          <a:xfrm flipH="1">
            <a:off x="1646250" y="1250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4"/>
          <p:cNvSpPr/>
          <p:nvPr/>
        </p:nvSpPr>
        <p:spPr>
          <a:xfrm flipH="1">
            <a:off x="286275" y="31060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4"/>
          <p:cNvSpPr/>
          <p:nvPr/>
        </p:nvSpPr>
        <p:spPr>
          <a:xfrm flipH="1">
            <a:off x="5370525" y="1852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44"/>
          <p:cNvSpPr/>
          <p:nvPr/>
        </p:nvSpPr>
        <p:spPr>
          <a:xfrm flipH="1">
            <a:off x="161425" y="40656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4"/>
          <p:cNvSpPr/>
          <p:nvPr/>
        </p:nvSpPr>
        <p:spPr>
          <a:xfrm>
            <a:off x="8421575" y="12502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4"/>
          <p:cNvSpPr/>
          <p:nvPr/>
        </p:nvSpPr>
        <p:spPr>
          <a:xfrm flipH="1">
            <a:off x="8459600" y="5791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4"/>
          <p:cNvSpPr/>
          <p:nvPr/>
        </p:nvSpPr>
        <p:spPr>
          <a:xfrm>
            <a:off x="-163500" y="4906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4"/>
          <p:cNvSpPr/>
          <p:nvPr/>
        </p:nvSpPr>
        <p:spPr>
          <a:xfrm>
            <a:off x="8677125" y="41778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4"/>
          <p:cNvSpPr/>
          <p:nvPr/>
        </p:nvSpPr>
        <p:spPr>
          <a:xfrm flipH="1">
            <a:off x="4126250" y="48105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5"/>
          <p:cNvSpPr txBox="1"/>
          <p:nvPr>
            <p:ph type="title"/>
          </p:nvPr>
        </p:nvSpPr>
        <p:spPr>
          <a:xfrm>
            <a:off x="722375" y="539500"/>
            <a:ext cx="76992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45"/>
          <p:cNvSpPr txBox="1"/>
          <p:nvPr>
            <p:ph idx="1" type="body"/>
          </p:nvPr>
        </p:nvSpPr>
        <p:spPr>
          <a:xfrm>
            <a:off x="722375" y="2053750"/>
            <a:ext cx="3545100" cy="17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8" name="Google Shape;138;p45"/>
          <p:cNvSpPr/>
          <p:nvPr>
            <p:ph idx="2" type="pic"/>
          </p:nvPr>
        </p:nvSpPr>
        <p:spPr>
          <a:xfrm>
            <a:off x="5248025" y="1205738"/>
            <a:ext cx="3189000" cy="31890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sp>
      <p:grpSp>
        <p:nvGrpSpPr>
          <p:cNvPr id="139" name="Google Shape;139;p45"/>
          <p:cNvGrpSpPr/>
          <p:nvPr/>
        </p:nvGrpSpPr>
        <p:grpSpPr>
          <a:xfrm rot="-2700000">
            <a:off x="-373946" y="1672198"/>
            <a:ext cx="2453476" cy="5171650"/>
            <a:chOff x="1065400" y="-98775"/>
            <a:chExt cx="2453500" cy="5171700"/>
          </a:xfrm>
        </p:grpSpPr>
        <p:sp>
          <p:nvSpPr>
            <p:cNvPr id="140" name="Google Shape;140;p45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5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5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5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5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5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5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5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45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45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5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5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5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5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5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5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" name="Google Shape;156;p45"/>
          <p:cNvSpPr/>
          <p:nvPr/>
        </p:nvSpPr>
        <p:spPr>
          <a:xfrm flipH="1">
            <a:off x="254750" y="13335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45"/>
          <p:cNvSpPr/>
          <p:nvPr/>
        </p:nvSpPr>
        <p:spPr>
          <a:xfrm flipH="1">
            <a:off x="1718425" y="46040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45"/>
          <p:cNvSpPr/>
          <p:nvPr/>
        </p:nvSpPr>
        <p:spPr>
          <a:xfrm flipH="1">
            <a:off x="5204313" y="47406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45"/>
          <p:cNvSpPr/>
          <p:nvPr/>
        </p:nvSpPr>
        <p:spPr>
          <a:xfrm>
            <a:off x="8252350" y="42844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45"/>
          <p:cNvSpPr/>
          <p:nvPr/>
        </p:nvSpPr>
        <p:spPr>
          <a:xfrm>
            <a:off x="8325100" y="6631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45"/>
          <p:cNvSpPr/>
          <p:nvPr/>
        </p:nvSpPr>
        <p:spPr>
          <a:xfrm>
            <a:off x="2301275" y="-2659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5"/>
          <p:cNvSpPr/>
          <p:nvPr/>
        </p:nvSpPr>
        <p:spPr>
          <a:xfrm flipH="1">
            <a:off x="7098600" y="1376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6"/>
          <p:cNvGrpSpPr/>
          <p:nvPr/>
        </p:nvGrpSpPr>
        <p:grpSpPr>
          <a:xfrm flipH="1" rot="2700000">
            <a:off x="6821028" y="278956"/>
            <a:ext cx="3575948" cy="7537693"/>
            <a:chOff x="1065400" y="-98775"/>
            <a:chExt cx="2453500" cy="5171700"/>
          </a:xfrm>
        </p:grpSpPr>
        <p:sp>
          <p:nvSpPr>
            <p:cNvPr id="165" name="Google Shape;165;p4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4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46"/>
          <p:cNvGrpSpPr/>
          <p:nvPr/>
        </p:nvGrpSpPr>
        <p:grpSpPr>
          <a:xfrm flipH="1" rot="2700000">
            <a:off x="-871235" y="-2625862"/>
            <a:ext cx="3575948" cy="7537693"/>
            <a:chOff x="1065400" y="-98775"/>
            <a:chExt cx="2453500" cy="5171700"/>
          </a:xfrm>
        </p:grpSpPr>
        <p:sp>
          <p:nvSpPr>
            <p:cNvPr id="182" name="Google Shape;182;p46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6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6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6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6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6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6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6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6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6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6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6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6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6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6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6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p46"/>
          <p:cNvGrpSpPr/>
          <p:nvPr/>
        </p:nvGrpSpPr>
        <p:grpSpPr>
          <a:xfrm>
            <a:off x="804630" y="-1633043"/>
            <a:ext cx="7534736" cy="7520636"/>
            <a:chOff x="2270056" y="308923"/>
            <a:chExt cx="4603896" cy="4595280"/>
          </a:xfrm>
        </p:grpSpPr>
        <p:grpSp>
          <p:nvGrpSpPr>
            <p:cNvPr id="199" name="Google Shape;199;p46"/>
            <p:cNvGrpSpPr/>
            <p:nvPr/>
          </p:nvGrpSpPr>
          <p:grpSpPr>
            <a:xfrm>
              <a:off x="2270056" y="308923"/>
              <a:ext cx="4603896" cy="4595280"/>
              <a:chOff x="1172350" y="230725"/>
              <a:chExt cx="5263400" cy="5253550"/>
            </a:xfrm>
          </p:grpSpPr>
          <p:sp>
            <p:nvSpPr>
              <p:cNvPr id="200" name="Google Shape;200;p46"/>
              <p:cNvSpPr/>
              <p:nvPr/>
            </p:nvSpPr>
            <p:spPr>
              <a:xfrm>
                <a:off x="1172350" y="230725"/>
                <a:ext cx="5263400" cy="5253550"/>
              </a:xfrm>
              <a:custGeom>
                <a:rect b="b" l="l" r="r" t="t"/>
                <a:pathLst>
                  <a:path extrusionOk="0" fill="none" h="210142" w="210536">
                    <a:moveTo>
                      <a:pt x="210535" y="105079"/>
                    </a:moveTo>
                    <a:cubicBezTo>
                      <a:pt x="210535" y="108726"/>
                      <a:pt x="206247" y="112111"/>
                      <a:pt x="205886" y="115659"/>
                    </a:cubicBezTo>
                    <a:cubicBezTo>
                      <a:pt x="205508" y="119274"/>
                      <a:pt x="209007" y="123463"/>
                      <a:pt x="208268" y="126962"/>
                    </a:cubicBezTo>
                    <a:cubicBezTo>
                      <a:pt x="207512" y="130511"/>
                      <a:pt x="202617" y="132943"/>
                      <a:pt x="201516" y="136343"/>
                    </a:cubicBezTo>
                    <a:cubicBezTo>
                      <a:pt x="200382" y="139793"/>
                      <a:pt x="202929" y="144623"/>
                      <a:pt x="201467" y="147893"/>
                    </a:cubicBezTo>
                    <a:cubicBezTo>
                      <a:pt x="199988" y="151195"/>
                      <a:pt x="194698" y="152542"/>
                      <a:pt x="192891" y="155664"/>
                    </a:cubicBezTo>
                    <a:cubicBezTo>
                      <a:pt x="191084" y="158785"/>
                      <a:pt x="192562" y="164042"/>
                      <a:pt x="190443" y="166950"/>
                    </a:cubicBezTo>
                    <a:cubicBezTo>
                      <a:pt x="188324" y="169875"/>
                      <a:pt x="182853" y="170088"/>
                      <a:pt x="180454" y="172766"/>
                    </a:cubicBezTo>
                    <a:cubicBezTo>
                      <a:pt x="178039" y="175444"/>
                      <a:pt x="178384" y="180882"/>
                      <a:pt x="175706" y="183297"/>
                    </a:cubicBezTo>
                    <a:cubicBezTo>
                      <a:pt x="173028" y="185712"/>
                      <a:pt x="167656" y="184792"/>
                      <a:pt x="164732" y="186928"/>
                    </a:cubicBezTo>
                    <a:cubicBezTo>
                      <a:pt x="161824" y="189031"/>
                      <a:pt x="161035" y="194436"/>
                      <a:pt x="157914" y="196259"/>
                    </a:cubicBezTo>
                    <a:cubicBezTo>
                      <a:pt x="154809" y="198050"/>
                      <a:pt x="149732" y="196046"/>
                      <a:pt x="146430" y="197508"/>
                    </a:cubicBezTo>
                    <a:cubicBezTo>
                      <a:pt x="143144" y="198970"/>
                      <a:pt x="141255" y="204096"/>
                      <a:pt x="137805" y="205213"/>
                    </a:cubicBezTo>
                    <a:cubicBezTo>
                      <a:pt x="134404" y="206314"/>
                      <a:pt x="129853" y="203291"/>
                      <a:pt x="126305" y="204047"/>
                    </a:cubicBezTo>
                    <a:cubicBezTo>
                      <a:pt x="122822" y="204786"/>
                      <a:pt x="119898" y="209402"/>
                      <a:pt x="116267" y="209764"/>
                    </a:cubicBezTo>
                    <a:cubicBezTo>
                      <a:pt x="112718" y="210142"/>
                      <a:pt x="108907" y="206232"/>
                      <a:pt x="105276" y="206232"/>
                    </a:cubicBezTo>
                    <a:cubicBezTo>
                      <a:pt x="101629" y="206232"/>
                      <a:pt x="97817" y="210142"/>
                      <a:pt x="94269" y="209764"/>
                    </a:cubicBezTo>
                    <a:cubicBezTo>
                      <a:pt x="90654" y="209402"/>
                      <a:pt x="87730" y="204786"/>
                      <a:pt x="84231" y="204047"/>
                    </a:cubicBezTo>
                    <a:cubicBezTo>
                      <a:pt x="80682" y="203291"/>
                      <a:pt x="76131" y="206314"/>
                      <a:pt x="72731" y="205213"/>
                    </a:cubicBezTo>
                    <a:cubicBezTo>
                      <a:pt x="69281" y="204096"/>
                      <a:pt x="67391" y="198970"/>
                      <a:pt x="64105" y="197508"/>
                    </a:cubicBezTo>
                    <a:cubicBezTo>
                      <a:pt x="60803" y="196046"/>
                      <a:pt x="55727" y="198050"/>
                      <a:pt x="52622" y="196259"/>
                    </a:cubicBezTo>
                    <a:cubicBezTo>
                      <a:pt x="49500" y="194436"/>
                      <a:pt x="48712" y="189031"/>
                      <a:pt x="45804" y="186928"/>
                    </a:cubicBezTo>
                    <a:cubicBezTo>
                      <a:pt x="42896" y="184792"/>
                      <a:pt x="37507" y="185712"/>
                      <a:pt x="34829" y="183297"/>
                    </a:cubicBezTo>
                    <a:cubicBezTo>
                      <a:pt x="32151" y="180882"/>
                      <a:pt x="32496" y="175444"/>
                      <a:pt x="30081" y="172766"/>
                    </a:cubicBezTo>
                    <a:cubicBezTo>
                      <a:pt x="27683" y="170088"/>
                      <a:pt x="22228" y="169858"/>
                      <a:pt x="20093" y="166950"/>
                    </a:cubicBezTo>
                    <a:cubicBezTo>
                      <a:pt x="17990" y="164042"/>
                      <a:pt x="19452" y="158785"/>
                      <a:pt x="17645" y="155664"/>
                    </a:cubicBezTo>
                    <a:cubicBezTo>
                      <a:pt x="15838" y="152542"/>
                      <a:pt x="10548" y="151195"/>
                      <a:pt x="9069" y="147893"/>
                    </a:cubicBezTo>
                    <a:cubicBezTo>
                      <a:pt x="7623" y="144623"/>
                      <a:pt x="10153" y="139793"/>
                      <a:pt x="9036" y="136343"/>
                    </a:cubicBezTo>
                    <a:cubicBezTo>
                      <a:pt x="7919" y="132943"/>
                      <a:pt x="3023" y="130511"/>
                      <a:pt x="2284" y="126962"/>
                    </a:cubicBezTo>
                    <a:cubicBezTo>
                      <a:pt x="1545" y="123463"/>
                      <a:pt x="5027" y="119274"/>
                      <a:pt x="4650" y="115659"/>
                    </a:cubicBezTo>
                    <a:cubicBezTo>
                      <a:pt x="4288" y="112111"/>
                      <a:pt x="0" y="108710"/>
                      <a:pt x="0" y="105079"/>
                    </a:cubicBezTo>
                    <a:cubicBezTo>
                      <a:pt x="0" y="101432"/>
                      <a:pt x="4288" y="98048"/>
                      <a:pt x="4650" y="94499"/>
                    </a:cubicBezTo>
                    <a:cubicBezTo>
                      <a:pt x="5027" y="90885"/>
                      <a:pt x="1545" y="86679"/>
                      <a:pt x="2284" y="83180"/>
                    </a:cubicBezTo>
                    <a:cubicBezTo>
                      <a:pt x="3023" y="79631"/>
                      <a:pt x="7919" y="77216"/>
                      <a:pt x="9036" y="73799"/>
                    </a:cubicBezTo>
                    <a:cubicBezTo>
                      <a:pt x="10153" y="70365"/>
                      <a:pt x="7623" y="65519"/>
                      <a:pt x="9069" y="62249"/>
                    </a:cubicBezTo>
                    <a:cubicBezTo>
                      <a:pt x="10548" y="58947"/>
                      <a:pt x="15838" y="57600"/>
                      <a:pt x="17645" y="54495"/>
                    </a:cubicBezTo>
                    <a:cubicBezTo>
                      <a:pt x="19452" y="51357"/>
                      <a:pt x="17973" y="46100"/>
                      <a:pt x="20093" y="43192"/>
                    </a:cubicBezTo>
                    <a:cubicBezTo>
                      <a:pt x="22228" y="40284"/>
                      <a:pt x="27683" y="40054"/>
                      <a:pt x="30081" y="37392"/>
                    </a:cubicBezTo>
                    <a:cubicBezTo>
                      <a:pt x="32496" y="34714"/>
                      <a:pt x="32151" y="29260"/>
                      <a:pt x="34829" y="26845"/>
                    </a:cubicBezTo>
                    <a:cubicBezTo>
                      <a:pt x="37507" y="24430"/>
                      <a:pt x="42879" y="25350"/>
                      <a:pt x="45804" y="23231"/>
                    </a:cubicBezTo>
                    <a:cubicBezTo>
                      <a:pt x="48712" y="21111"/>
                      <a:pt x="49500" y="15706"/>
                      <a:pt x="52622" y="13899"/>
                    </a:cubicBezTo>
                    <a:cubicBezTo>
                      <a:pt x="55727" y="12092"/>
                      <a:pt x="60803" y="14113"/>
                      <a:pt x="64105" y="12634"/>
                    </a:cubicBezTo>
                    <a:cubicBezTo>
                      <a:pt x="67391" y="11172"/>
                      <a:pt x="69281" y="6046"/>
                      <a:pt x="72731" y="4929"/>
                    </a:cubicBezTo>
                    <a:cubicBezTo>
                      <a:pt x="76131" y="3828"/>
                      <a:pt x="80682" y="6851"/>
                      <a:pt x="84231" y="6112"/>
                    </a:cubicBezTo>
                    <a:cubicBezTo>
                      <a:pt x="87730" y="5373"/>
                      <a:pt x="90654" y="756"/>
                      <a:pt x="94269" y="378"/>
                    </a:cubicBezTo>
                    <a:cubicBezTo>
                      <a:pt x="97817" y="17"/>
                      <a:pt x="101629" y="3910"/>
                      <a:pt x="105276" y="3910"/>
                    </a:cubicBezTo>
                    <a:cubicBezTo>
                      <a:pt x="108907" y="3910"/>
                      <a:pt x="112735" y="0"/>
                      <a:pt x="116283" y="378"/>
                    </a:cubicBezTo>
                    <a:cubicBezTo>
                      <a:pt x="119898" y="756"/>
                      <a:pt x="122822" y="5356"/>
                      <a:pt x="126321" y="6095"/>
                    </a:cubicBezTo>
                    <a:cubicBezTo>
                      <a:pt x="129870" y="6851"/>
                      <a:pt x="134404" y="3828"/>
                      <a:pt x="137805" y="4929"/>
                    </a:cubicBezTo>
                    <a:cubicBezTo>
                      <a:pt x="141255" y="6046"/>
                      <a:pt x="143161" y="11172"/>
                      <a:pt x="146430" y="12634"/>
                    </a:cubicBezTo>
                    <a:cubicBezTo>
                      <a:pt x="149732" y="14096"/>
                      <a:pt x="154809" y="12092"/>
                      <a:pt x="157914" y="13883"/>
                    </a:cubicBezTo>
                    <a:cubicBezTo>
                      <a:pt x="161035" y="15706"/>
                      <a:pt x="161824" y="21111"/>
                      <a:pt x="164732" y="23214"/>
                    </a:cubicBezTo>
                    <a:cubicBezTo>
                      <a:pt x="167656" y="25350"/>
                      <a:pt x="173045" y="24430"/>
                      <a:pt x="175706" y="26845"/>
                    </a:cubicBezTo>
                    <a:cubicBezTo>
                      <a:pt x="178384" y="29260"/>
                      <a:pt x="178039" y="34698"/>
                      <a:pt x="180454" y="37376"/>
                    </a:cubicBezTo>
                    <a:cubicBezTo>
                      <a:pt x="182869" y="40054"/>
                      <a:pt x="188324" y="40267"/>
                      <a:pt x="190443" y="43192"/>
                    </a:cubicBezTo>
                    <a:cubicBezTo>
                      <a:pt x="192562" y="46100"/>
                      <a:pt x="191084" y="51357"/>
                      <a:pt x="192907" y="54478"/>
                    </a:cubicBezTo>
                    <a:cubicBezTo>
                      <a:pt x="194698" y="57600"/>
                      <a:pt x="199988" y="58947"/>
                      <a:pt x="201467" y="62249"/>
                    </a:cubicBezTo>
                    <a:cubicBezTo>
                      <a:pt x="202929" y="65519"/>
                      <a:pt x="200399" y="70349"/>
                      <a:pt x="201516" y="73799"/>
                    </a:cubicBezTo>
                    <a:cubicBezTo>
                      <a:pt x="202617" y="77199"/>
                      <a:pt x="207512" y="79631"/>
                      <a:pt x="208268" y="83180"/>
                    </a:cubicBezTo>
                    <a:cubicBezTo>
                      <a:pt x="209007" y="86679"/>
                      <a:pt x="205508" y="90868"/>
                      <a:pt x="205886" y="94483"/>
                    </a:cubicBezTo>
                    <a:cubicBezTo>
                      <a:pt x="206264" y="98031"/>
                      <a:pt x="210535" y="101432"/>
                      <a:pt x="210535" y="1050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46"/>
              <p:cNvSpPr/>
              <p:nvPr/>
            </p:nvSpPr>
            <p:spPr>
              <a:xfrm>
                <a:off x="1240125" y="297250"/>
                <a:ext cx="5128675" cy="5118850"/>
              </a:xfrm>
              <a:custGeom>
                <a:rect b="b" l="l" r="r" t="t"/>
                <a:pathLst>
                  <a:path extrusionOk="0" fill="none" h="204754" w="205147">
                    <a:moveTo>
                      <a:pt x="205146" y="102385"/>
                    </a:moveTo>
                    <a:cubicBezTo>
                      <a:pt x="205146" y="105934"/>
                      <a:pt x="200973" y="109236"/>
                      <a:pt x="200612" y="112686"/>
                    </a:cubicBezTo>
                    <a:cubicBezTo>
                      <a:pt x="200251" y="116218"/>
                      <a:pt x="203651" y="120309"/>
                      <a:pt x="202929" y="123710"/>
                    </a:cubicBezTo>
                    <a:cubicBezTo>
                      <a:pt x="202189" y="127177"/>
                      <a:pt x="197425" y="129526"/>
                      <a:pt x="196341" y="132844"/>
                    </a:cubicBezTo>
                    <a:cubicBezTo>
                      <a:pt x="195256" y="136212"/>
                      <a:pt x="197721" y="140911"/>
                      <a:pt x="196291" y="144115"/>
                    </a:cubicBezTo>
                    <a:cubicBezTo>
                      <a:pt x="194862" y="147335"/>
                      <a:pt x="189703" y="148633"/>
                      <a:pt x="187945" y="151672"/>
                    </a:cubicBezTo>
                    <a:cubicBezTo>
                      <a:pt x="186188" y="154711"/>
                      <a:pt x="187617" y="159837"/>
                      <a:pt x="185563" y="162679"/>
                    </a:cubicBezTo>
                    <a:cubicBezTo>
                      <a:pt x="183493" y="165521"/>
                      <a:pt x="178170" y="165735"/>
                      <a:pt x="175821" y="168331"/>
                    </a:cubicBezTo>
                    <a:cubicBezTo>
                      <a:pt x="173472" y="170943"/>
                      <a:pt x="173817" y="176249"/>
                      <a:pt x="171205" y="178599"/>
                    </a:cubicBezTo>
                    <a:cubicBezTo>
                      <a:pt x="168592" y="180948"/>
                      <a:pt x="163352" y="180061"/>
                      <a:pt x="160509" y="182131"/>
                    </a:cubicBezTo>
                    <a:cubicBezTo>
                      <a:pt x="157684" y="184201"/>
                      <a:pt x="156911" y="189458"/>
                      <a:pt x="153872" y="191216"/>
                    </a:cubicBezTo>
                    <a:cubicBezTo>
                      <a:pt x="150833" y="192974"/>
                      <a:pt x="145888" y="191019"/>
                      <a:pt x="142668" y="192448"/>
                    </a:cubicBezTo>
                    <a:cubicBezTo>
                      <a:pt x="139481" y="193878"/>
                      <a:pt x="137624" y="198872"/>
                      <a:pt x="134273" y="199956"/>
                    </a:cubicBezTo>
                    <a:cubicBezTo>
                      <a:pt x="130954" y="201041"/>
                      <a:pt x="126535" y="198083"/>
                      <a:pt x="123068" y="198823"/>
                    </a:cubicBezTo>
                    <a:cubicBezTo>
                      <a:pt x="119667" y="199529"/>
                      <a:pt x="116825" y="204031"/>
                      <a:pt x="113293" y="204392"/>
                    </a:cubicBezTo>
                    <a:cubicBezTo>
                      <a:pt x="109843" y="204754"/>
                      <a:pt x="106130" y="200958"/>
                      <a:pt x="102565" y="200958"/>
                    </a:cubicBezTo>
                    <a:cubicBezTo>
                      <a:pt x="99016" y="200958"/>
                      <a:pt x="95303" y="204754"/>
                      <a:pt x="91853" y="204392"/>
                    </a:cubicBezTo>
                    <a:cubicBezTo>
                      <a:pt x="88321" y="204031"/>
                      <a:pt x="85479" y="199529"/>
                      <a:pt x="82078" y="198823"/>
                    </a:cubicBezTo>
                    <a:cubicBezTo>
                      <a:pt x="78612" y="198083"/>
                      <a:pt x="74192" y="201041"/>
                      <a:pt x="70874" y="199956"/>
                    </a:cubicBezTo>
                    <a:cubicBezTo>
                      <a:pt x="67506" y="198872"/>
                      <a:pt x="65666" y="193878"/>
                      <a:pt x="62479" y="192448"/>
                    </a:cubicBezTo>
                    <a:cubicBezTo>
                      <a:pt x="59259" y="191019"/>
                      <a:pt x="54314" y="192974"/>
                      <a:pt x="51274" y="191216"/>
                    </a:cubicBezTo>
                    <a:cubicBezTo>
                      <a:pt x="48235" y="189458"/>
                      <a:pt x="47463" y="184201"/>
                      <a:pt x="44637" y="182131"/>
                    </a:cubicBezTo>
                    <a:cubicBezTo>
                      <a:pt x="41795" y="180061"/>
                      <a:pt x="36538" y="180948"/>
                      <a:pt x="33942" y="178599"/>
                    </a:cubicBezTo>
                    <a:cubicBezTo>
                      <a:pt x="31330" y="176249"/>
                      <a:pt x="31675" y="170943"/>
                      <a:pt x="29309" y="168331"/>
                    </a:cubicBezTo>
                    <a:cubicBezTo>
                      <a:pt x="26976" y="165735"/>
                      <a:pt x="21653" y="165521"/>
                      <a:pt x="19583" y="162679"/>
                    </a:cubicBezTo>
                    <a:cubicBezTo>
                      <a:pt x="17530" y="159837"/>
                      <a:pt x="18959" y="154711"/>
                      <a:pt x="17185" y="151672"/>
                    </a:cubicBezTo>
                    <a:cubicBezTo>
                      <a:pt x="15443" y="148633"/>
                      <a:pt x="10284" y="147335"/>
                      <a:pt x="8839" y="144115"/>
                    </a:cubicBezTo>
                    <a:cubicBezTo>
                      <a:pt x="7426" y="140911"/>
                      <a:pt x="9890" y="136212"/>
                      <a:pt x="8806" y="132844"/>
                    </a:cubicBezTo>
                    <a:cubicBezTo>
                      <a:pt x="7722" y="129526"/>
                      <a:pt x="2957" y="127160"/>
                      <a:pt x="2218" y="123710"/>
                    </a:cubicBezTo>
                    <a:cubicBezTo>
                      <a:pt x="1495" y="120293"/>
                      <a:pt x="4896" y="116218"/>
                      <a:pt x="4534" y="112686"/>
                    </a:cubicBezTo>
                    <a:cubicBezTo>
                      <a:pt x="4173" y="109236"/>
                      <a:pt x="0" y="105934"/>
                      <a:pt x="0" y="102385"/>
                    </a:cubicBezTo>
                    <a:cubicBezTo>
                      <a:pt x="0" y="98837"/>
                      <a:pt x="4173" y="95535"/>
                      <a:pt x="4534" y="92068"/>
                    </a:cubicBezTo>
                    <a:cubicBezTo>
                      <a:pt x="4896" y="88552"/>
                      <a:pt x="1495" y="84461"/>
                      <a:pt x="2218" y="81044"/>
                    </a:cubicBezTo>
                    <a:cubicBezTo>
                      <a:pt x="2957" y="77594"/>
                      <a:pt x="7722" y="75228"/>
                      <a:pt x="8806" y="71910"/>
                    </a:cubicBezTo>
                    <a:cubicBezTo>
                      <a:pt x="9890" y="68558"/>
                      <a:pt x="7426" y="63843"/>
                      <a:pt x="8839" y="60656"/>
                    </a:cubicBezTo>
                    <a:cubicBezTo>
                      <a:pt x="10284" y="57436"/>
                      <a:pt x="15443" y="56122"/>
                      <a:pt x="17185" y="53099"/>
                    </a:cubicBezTo>
                    <a:cubicBezTo>
                      <a:pt x="18959" y="50043"/>
                      <a:pt x="17513" y="44917"/>
                      <a:pt x="19583" y="42091"/>
                    </a:cubicBezTo>
                    <a:cubicBezTo>
                      <a:pt x="21653" y="39249"/>
                      <a:pt x="26976" y="39036"/>
                      <a:pt x="29325" y="36424"/>
                    </a:cubicBezTo>
                    <a:cubicBezTo>
                      <a:pt x="31675" y="33811"/>
                      <a:pt x="31330" y="28505"/>
                      <a:pt x="33942" y="26155"/>
                    </a:cubicBezTo>
                    <a:cubicBezTo>
                      <a:pt x="36538" y="23806"/>
                      <a:pt x="41795" y="24693"/>
                      <a:pt x="44637" y="22623"/>
                    </a:cubicBezTo>
                    <a:cubicBezTo>
                      <a:pt x="47463" y="20570"/>
                      <a:pt x="48235" y="15296"/>
                      <a:pt x="51274" y="13538"/>
                    </a:cubicBezTo>
                    <a:cubicBezTo>
                      <a:pt x="54314" y="11780"/>
                      <a:pt x="59259" y="13752"/>
                      <a:pt x="62479" y="12306"/>
                    </a:cubicBezTo>
                    <a:cubicBezTo>
                      <a:pt x="65666" y="10893"/>
                      <a:pt x="67506" y="5899"/>
                      <a:pt x="70874" y="4798"/>
                    </a:cubicBezTo>
                    <a:cubicBezTo>
                      <a:pt x="74192" y="3730"/>
                      <a:pt x="78612" y="6671"/>
                      <a:pt x="82078" y="5948"/>
                    </a:cubicBezTo>
                    <a:cubicBezTo>
                      <a:pt x="85479" y="5225"/>
                      <a:pt x="88321" y="724"/>
                      <a:pt x="91853" y="362"/>
                    </a:cubicBezTo>
                    <a:cubicBezTo>
                      <a:pt x="95303" y="1"/>
                      <a:pt x="99016" y="3812"/>
                      <a:pt x="102565" y="3812"/>
                    </a:cubicBezTo>
                    <a:cubicBezTo>
                      <a:pt x="106114" y="3812"/>
                      <a:pt x="109843" y="1"/>
                      <a:pt x="113293" y="362"/>
                    </a:cubicBezTo>
                    <a:cubicBezTo>
                      <a:pt x="116825" y="724"/>
                      <a:pt x="119667" y="5225"/>
                      <a:pt x="123068" y="5948"/>
                    </a:cubicBezTo>
                    <a:cubicBezTo>
                      <a:pt x="126535" y="6671"/>
                      <a:pt x="130954" y="3730"/>
                      <a:pt x="134273" y="4798"/>
                    </a:cubicBezTo>
                    <a:cubicBezTo>
                      <a:pt x="137640" y="5899"/>
                      <a:pt x="139481" y="10893"/>
                      <a:pt x="142668" y="12306"/>
                    </a:cubicBezTo>
                    <a:cubicBezTo>
                      <a:pt x="145888" y="13752"/>
                      <a:pt x="150833" y="11780"/>
                      <a:pt x="153872" y="13538"/>
                    </a:cubicBezTo>
                    <a:cubicBezTo>
                      <a:pt x="156911" y="15296"/>
                      <a:pt x="157684" y="20570"/>
                      <a:pt x="160509" y="22623"/>
                    </a:cubicBezTo>
                    <a:cubicBezTo>
                      <a:pt x="163352" y="24693"/>
                      <a:pt x="168609" y="23806"/>
                      <a:pt x="171205" y="26155"/>
                    </a:cubicBezTo>
                    <a:cubicBezTo>
                      <a:pt x="173817" y="28505"/>
                      <a:pt x="173472" y="33811"/>
                      <a:pt x="175821" y="36424"/>
                    </a:cubicBezTo>
                    <a:cubicBezTo>
                      <a:pt x="178170" y="39036"/>
                      <a:pt x="183493" y="39249"/>
                      <a:pt x="185563" y="42091"/>
                    </a:cubicBezTo>
                    <a:cubicBezTo>
                      <a:pt x="187617" y="44917"/>
                      <a:pt x="186188" y="50043"/>
                      <a:pt x="187945" y="53099"/>
                    </a:cubicBezTo>
                    <a:cubicBezTo>
                      <a:pt x="189703" y="56122"/>
                      <a:pt x="194862" y="57436"/>
                      <a:pt x="196291" y="60656"/>
                    </a:cubicBezTo>
                    <a:cubicBezTo>
                      <a:pt x="197721" y="63843"/>
                      <a:pt x="195256" y="68558"/>
                      <a:pt x="196341" y="71910"/>
                    </a:cubicBezTo>
                    <a:cubicBezTo>
                      <a:pt x="197425" y="75228"/>
                      <a:pt x="202189" y="77594"/>
                      <a:pt x="202929" y="81044"/>
                    </a:cubicBezTo>
                    <a:cubicBezTo>
                      <a:pt x="203651" y="84461"/>
                      <a:pt x="200251" y="88552"/>
                      <a:pt x="200612" y="92068"/>
                    </a:cubicBezTo>
                    <a:cubicBezTo>
                      <a:pt x="200973" y="95535"/>
                      <a:pt x="205146" y="98837"/>
                      <a:pt x="205146" y="10238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46"/>
              <p:cNvSpPr/>
              <p:nvPr/>
            </p:nvSpPr>
            <p:spPr>
              <a:xfrm>
                <a:off x="1307475" y="363800"/>
                <a:ext cx="4994375" cy="4984525"/>
              </a:xfrm>
              <a:custGeom>
                <a:rect b="b" l="l" r="r" t="t"/>
                <a:pathLst>
                  <a:path extrusionOk="0" fill="none" h="199381" w="199775">
                    <a:moveTo>
                      <a:pt x="199774" y="99691"/>
                    </a:moveTo>
                    <a:cubicBezTo>
                      <a:pt x="199774" y="103141"/>
                      <a:pt x="195700" y="106361"/>
                      <a:pt x="195355" y="109729"/>
                    </a:cubicBezTo>
                    <a:cubicBezTo>
                      <a:pt x="194994" y="113162"/>
                      <a:pt x="198312" y="117138"/>
                      <a:pt x="197606" y="120457"/>
                    </a:cubicBezTo>
                    <a:cubicBezTo>
                      <a:pt x="196899" y="123824"/>
                      <a:pt x="192250" y="126125"/>
                      <a:pt x="191199" y="129361"/>
                    </a:cubicBezTo>
                    <a:cubicBezTo>
                      <a:pt x="190131" y="132630"/>
                      <a:pt x="192546" y="137214"/>
                      <a:pt x="191149" y="140319"/>
                    </a:cubicBezTo>
                    <a:cubicBezTo>
                      <a:pt x="189753" y="143457"/>
                      <a:pt x="184726" y="144738"/>
                      <a:pt x="183034" y="147679"/>
                    </a:cubicBezTo>
                    <a:cubicBezTo>
                      <a:pt x="181309" y="150653"/>
                      <a:pt x="182705" y="155647"/>
                      <a:pt x="180701" y="158407"/>
                    </a:cubicBezTo>
                    <a:cubicBezTo>
                      <a:pt x="178680" y="161167"/>
                      <a:pt x="173505" y="161381"/>
                      <a:pt x="171221" y="163911"/>
                    </a:cubicBezTo>
                    <a:cubicBezTo>
                      <a:pt x="168921" y="166457"/>
                      <a:pt x="169266" y="171616"/>
                      <a:pt x="166720" y="173916"/>
                    </a:cubicBezTo>
                    <a:cubicBezTo>
                      <a:pt x="164190" y="176200"/>
                      <a:pt x="159080" y="175329"/>
                      <a:pt x="156304" y="177350"/>
                    </a:cubicBezTo>
                    <a:cubicBezTo>
                      <a:pt x="153544" y="179354"/>
                      <a:pt x="152805" y="184480"/>
                      <a:pt x="149831" y="186205"/>
                    </a:cubicBezTo>
                    <a:cubicBezTo>
                      <a:pt x="146890" y="187913"/>
                      <a:pt x="142060" y="185991"/>
                      <a:pt x="138939" y="187388"/>
                    </a:cubicBezTo>
                    <a:cubicBezTo>
                      <a:pt x="135834" y="188784"/>
                      <a:pt x="134026" y="193647"/>
                      <a:pt x="130757" y="194699"/>
                    </a:cubicBezTo>
                    <a:cubicBezTo>
                      <a:pt x="127521" y="195750"/>
                      <a:pt x="123216" y="192875"/>
                      <a:pt x="119848" y="193598"/>
                    </a:cubicBezTo>
                    <a:cubicBezTo>
                      <a:pt x="116530" y="194288"/>
                      <a:pt x="113753" y="198674"/>
                      <a:pt x="110320" y="199019"/>
                    </a:cubicBezTo>
                    <a:cubicBezTo>
                      <a:pt x="106968" y="199381"/>
                      <a:pt x="103337" y="195668"/>
                      <a:pt x="99887" y="195668"/>
                    </a:cubicBezTo>
                    <a:cubicBezTo>
                      <a:pt x="96421" y="195668"/>
                      <a:pt x="92807" y="199381"/>
                      <a:pt x="89439" y="199019"/>
                    </a:cubicBezTo>
                    <a:cubicBezTo>
                      <a:pt x="86022" y="198674"/>
                      <a:pt x="83245" y="194288"/>
                      <a:pt x="79926" y="193598"/>
                    </a:cubicBezTo>
                    <a:cubicBezTo>
                      <a:pt x="76559" y="192875"/>
                      <a:pt x="72238" y="195750"/>
                      <a:pt x="69018" y="194699"/>
                    </a:cubicBezTo>
                    <a:cubicBezTo>
                      <a:pt x="65748" y="193647"/>
                      <a:pt x="63941" y="188784"/>
                      <a:pt x="60836" y="187388"/>
                    </a:cubicBezTo>
                    <a:cubicBezTo>
                      <a:pt x="57698" y="185991"/>
                      <a:pt x="52885" y="187913"/>
                      <a:pt x="49944" y="186205"/>
                    </a:cubicBezTo>
                    <a:cubicBezTo>
                      <a:pt x="46970" y="184480"/>
                      <a:pt x="46231" y="179354"/>
                      <a:pt x="43471" y="177350"/>
                    </a:cubicBezTo>
                    <a:cubicBezTo>
                      <a:pt x="40694" y="175329"/>
                      <a:pt x="35585" y="176200"/>
                      <a:pt x="33055" y="173916"/>
                    </a:cubicBezTo>
                    <a:cubicBezTo>
                      <a:pt x="30509" y="171616"/>
                      <a:pt x="30854" y="166457"/>
                      <a:pt x="28554" y="163911"/>
                    </a:cubicBezTo>
                    <a:cubicBezTo>
                      <a:pt x="26270" y="161381"/>
                      <a:pt x="21095" y="161167"/>
                      <a:pt x="19074" y="158407"/>
                    </a:cubicBezTo>
                    <a:cubicBezTo>
                      <a:pt x="17070" y="155647"/>
                      <a:pt x="18466" y="150653"/>
                      <a:pt x="16741" y="147679"/>
                    </a:cubicBezTo>
                    <a:cubicBezTo>
                      <a:pt x="15049" y="144738"/>
                      <a:pt x="10022" y="143457"/>
                      <a:pt x="8625" y="140319"/>
                    </a:cubicBezTo>
                    <a:cubicBezTo>
                      <a:pt x="7229" y="137214"/>
                      <a:pt x="9644" y="132630"/>
                      <a:pt x="8576" y="129361"/>
                    </a:cubicBezTo>
                    <a:cubicBezTo>
                      <a:pt x="7525" y="126125"/>
                      <a:pt x="2875" y="123824"/>
                      <a:pt x="2169" y="120457"/>
                    </a:cubicBezTo>
                    <a:cubicBezTo>
                      <a:pt x="1463" y="117138"/>
                      <a:pt x="4781" y="113162"/>
                      <a:pt x="4420" y="109729"/>
                    </a:cubicBezTo>
                    <a:cubicBezTo>
                      <a:pt x="4075" y="106361"/>
                      <a:pt x="0" y="103141"/>
                      <a:pt x="0" y="99691"/>
                    </a:cubicBezTo>
                    <a:cubicBezTo>
                      <a:pt x="0" y="96224"/>
                      <a:pt x="4075" y="93020"/>
                      <a:pt x="4420" y="89652"/>
                    </a:cubicBezTo>
                    <a:cubicBezTo>
                      <a:pt x="4781" y="86219"/>
                      <a:pt x="1463" y="82227"/>
                      <a:pt x="2169" y="78924"/>
                    </a:cubicBezTo>
                    <a:cubicBezTo>
                      <a:pt x="2875" y="75557"/>
                      <a:pt x="7525" y="73256"/>
                      <a:pt x="8576" y="70020"/>
                    </a:cubicBezTo>
                    <a:cubicBezTo>
                      <a:pt x="9644" y="66751"/>
                      <a:pt x="7229" y="62167"/>
                      <a:pt x="8625" y="59046"/>
                    </a:cubicBezTo>
                    <a:cubicBezTo>
                      <a:pt x="10022" y="55924"/>
                      <a:pt x="15049" y="54643"/>
                      <a:pt x="16741" y="51685"/>
                    </a:cubicBezTo>
                    <a:cubicBezTo>
                      <a:pt x="18466" y="48728"/>
                      <a:pt x="17070" y="43734"/>
                      <a:pt x="19074" y="40974"/>
                    </a:cubicBezTo>
                    <a:cubicBezTo>
                      <a:pt x="21095" y="38214"/>
                      <a:pt x="26270" y="38000"/>
                      <a:pt x="28554" y="35470"/>
                    </a:cubicBezTo>
                    <a:cubicBezTo>
                      <a:pt x="30854" y="32924"/>
                      <a:pt x="30509" y="27749"/>
                      <a:pt x="33055" y="25465"/>
                    </a:cubicBezTo>
                    <a:cubicBezTo>
                      <a:pt x="35585" y="23181"/>
                      <a:pt x="40694" y="24036"/>
                      <a:pt x="43471" y="22031"/>
                    </a:cubicBezTo>
                    <a:cubicBezTo>
                      <a:pt x="46231" y="20011"/>
                      <a:pt x="46970" y="14885"/>
                      <a:pt x="49944" y="13176"/>
                    </a:cubicBezTo>
                    <a:cubicBezTo>
                      <a:pt x="52885" y="11468"/>
                      <a:pt x="57698" y="13373"/>
                      <a:pt x="60836" y="11977"/>
                    </a:cubicBezTo>
                    <a:cubicBezTo>
                      <a:pt x="63941" y="10597"/>
                      <a:pt x="65748" y="5734"/>
                      <a:pt x="69018" y="4666"/>
                    </a:cubicBezTo>
                    <a:cubicBezTo>
                      <a:pt x="72238" y="3615"/>
                      <a:pt x="76559" y="6490"/>
                      <a:pt x="79926" y="5783"/>
                    </a:cubicBezTo>
                    <a:cubicBezTo>
                      <a:pt x="83245" y="5077"/>
                      <a:pt x="86022" y="707"/>
                      <a:pt x="89439" y="345"/>
                    </a:cubicBezTo>
                    <a:cubicBezTo>
                      <a:pt x="92807" y="0"/>
                      <a:pt x="96421" y="3697"/>
                      <a:pt x="99887" y="3697"/>
                    </a:cubicBezTo>
                    <a:cubicBezTo>
                      <a:pt x="103337" y="3697"/>
                      <a:pt x="106968" y="0"/>
                      <a:pt x="110320" y="345"/>
                    </a:cubicBezTo>
                    <a:cubicBezTo>
                      <a:pt x="113753" y="707"/>
                      <a:pt x="116530" y="5077"/>
                      <a:pt x="119848" y="5783"/>
                    </a:cubicBezTo>
                    <a:cubicBezTo>
                      <a:pt x="123216" y="6490"/>
                      <a:pt x="127521" y="3615"/>
                      <a:pt x="130757" y="4666"/>
                    </a:cubicBezTo>
                    <a:cubicBezTo>
                      <a:pt x="134026" y="5734"/>
                      <a:pt x="135817" y="10597"/>
                      <a:pt x="138939" y="11977"/>
                    </a:cubicBezTo>
                    <a:cubicBezTo>
                      <a:pt x="142060" y="13373"/>
                      <a:pt x="146890" y="11468"/>
                      <a:pt x="149831" y="13176"/>
                    </a:cubicBezTo>
                    <a:cubicBezTo>
                      <a:pt x="152805" y="14885"/>
                      <a:pt x="153544" y="20011"/>
                      <a:pt x="156304" y="22031"/>
                    </a:cubicBezTo>
                    <a:cubicBezTo>
                      <a:pt x="159080" y="24036"/>
                      <a:pt x="164190" y="23165"/>
                      <a:pt x="166720" y="25465"/>
                    </a:cubicBezTo>
                    <a:cubicBezTo>
                      <a:pt x="169266" y="27749"/>
                      <a:pt x="168921" y="32924"/>
                      <a:pt x="171221" y="35454"/>
                    </a:cubicBezTo>
                    <a:cubicBezTo>
                      <a:pt x="173505" y="38000"/>
                      <a:pt x="178680" y="38214"/>
                      <a:pt x="180701" y="40974"/>
                    </a:cubicBezTo>
                    <a:cubicBezTo>
                      <a:pt x="182705" y="43734"/>
                      <a:pt x="181309" y="48728"/>
                      <a:pt x="183034" y="51685"/>
                    </a:cubicBezTo>
                    <a:cubicBezTo>
                      <a:pt x="184726" y="54643"/>
                      <a:pt x="189753" y="55924"/>
                      <a:pt x="191149" y="59046"/>
                    </a:cubicBezTo>
                    <a:cubicBezTo>
                      <a:pt x="192546" y="62151"/>
                      <a:pt x="190131" y="66751"/>
                      <a:pt x="191199" y="70020"/>
                    </a:cubicBezTo>
                    <a:cubicBezTo>
                      <a:pt x="192250" y="73256"/>
                      <a:pt x="196899" y="75540"/>
                      <a:pt x="197606" y="78908"/>
                    </a:cubicBezTo>
                    <a:cubicBezTo>
                      <a:pt x="198312" y="82227"/>
                      <a:pt x="194994" y="86219"/>
                      <a:pt x="195355" y="89652"/>
                    </a:cubicBezTo>
                    <a:cubicBezTo>
                      <a:pt x="195700" y="93020"/>
                      <a:pt x="199774" y="96224"/>
                      <a:pt x="199774" y="9969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46"/>
              <p:cNvSpPr/>
              <p:nvPr/>
            </p:nvSpPr>
            <p:spPr>
              <a:xfrm>
                <a:off x="1375250" y="430325"/>
                <a:ext cx="4859250" cy="4849825"/>
              </a:xfrm>
              <a:custGeom>
                <a:rect b="b" l="l" r="r" t="t"/>
                <a:pathLst>
                  <a:path extrusionOk="0" fill="none" h="193993" w="194370">
                    <a:moveTo>
                      <a:pt x="194369" y="96997"/>
                    </a:moveTo>
                    <a:cubicBezTo>
                      <a:pt x="194369" y="100365"/>
                      <a:pt x="190410" y="103486"/>
                      <a:pt x="190081" y="106755"/>
                    </a:cubicBezTo>
                    <a:cubicBezTo>
                      <a:pt x="189720" y="110090"/>
                      <a:pt x="192956" y="113968"/>
                      <a:pt x="192266" y="117204"/>
                    </a:cubicBezTo>
                    <a:cubicBezTo>
                      <a:pt x="191576" y="120473"/>
                      <a:pt x="187058" y="122724"/>
                      <a:pt x="186023" y="125862"/>
                    </a:cubicBezTo>
                    <a:cubicBezTo>
                      <a:pt x="185005" y="129049"/>
                      <a:pt x="187338" y="133502"/>
                      <a:pt x="185990" y="136524"/>
                    </a:cubicBezTo>
                    <a:cubicBezTo>
                      <a:pt x="184627" y="139580"/>
                      <a:pt x="179748" y="140829"/>
                      <a:pt x="178088" y="143687"/>
                    </a:cubicBezTo>
                    <a:cubicBezTo>
                      <a:pt x="176413" y="146579"/>
                      <a:pt x="177776" y="151442"/>
                      <a:pt x="175821" y="154120"/>
                    </a:cubicBezTo>
                    <a:cubicBezTo>
                      <a:pt x="173850" y="156814"/>
                      <a:pt x="168822" y="157011"/>
                      <a:pt x="166588" y="159492"/>
                    </a:cubicBezTo>
                    <a:cubicBezTo>
                      <a:pt x="164370" y="161956"/>
                      <a:pt x="164682" y="166984"/>
                      <a:pt x="162218" y="169218"/>
                    </a:cubicBezTo>
                    <a:cubicBezTo>
                      <a:pt x="159754" y="171436"/>
                      <a:pt x="154776" y="170598"/>
                      <a:pt x="152081" y="172553"/>
                    </a:cubicBezTo>
                    <a:cubicBezTo>
                      <a:pt x="149404" y="174508"/>
                      <a:pt x="148681" y="179502"/>
                      <a:pt x="145789" y="181178"/>
                    </a:cubicBezTo>
                    <a:cubicBezTo>
                      <a:pt x="142914" y="182837"/>
                      <a:pt x="138232" y="180981"/>
                      <a:pt x="135176" y="182328"/>
                    </a:cubicBezTo>
                    <a:cubicBezTo>
                      <a:pt x="132153" y="183675"/>
                      <a:pt x="130412" y="188407"/>
                      <a:pt x="127225" y="189442"/>
                    </a:cubicBezTo>
                    <a:cubicBezTo>
                      <a:pt x="124087" y="190460"/>
                      <a:pt x="119897" y="187667"/>
                      <a:pt x="116612" y="188357"/>
                    </a:cubicBezTo>
                    <a:cubicBezTo>
                      <a:pt x="113392" y="189048"/>
                      <a:pt x="110681" y="193303"/>
                      <a:pt x="107346" y="193648"/>
                    </a:cubicBezTo>
                    <a:cubicBezTo>
                      <a:pt x="104077" y="193993"/>
                      <a:pt x="100561" y="190378"/>
                      <a:pt x="97193" y="190378"/>
                    </a:cubicBezTo>
                    <a:cubicBezTo>
                      <a:pt x="93825" y="190378"/>
                      <a:pt x="90309" y="193993"/>
                      <a:pt x="87040" y="193648"/>
                    </a:cubicBezTo>
                    <a:cubicBezTo>
                      <a:pt x="83688" y="193303"/>
                      <a:pt x="80994" y="189048"/>
                      <a:pt x="77774" y="188357"/>
                    </a:cubicBezTo>
                    <a:cubicBezTo>
                      <a:pt x="74488" y="187667"/>
                      <a:pt x="70299" y="190460"/>
                      <a:pt x="67145" y="189442"/>
                    </a:cubicBezTo>
                    <a:cubicBezTo>
                      <a:pt x="63974" y="188407"/>
                      <a:pt x="62216" y="183675"/>
                      <a:pt x="59193" y="182328"/>
                    </a:cubicBezTo>
                    <a:cubicBezTo>
                      <a:pt x="56154" y="180981"/>
                      <a:pt x="51455" y="182821"/>
                      <a:pt x="48596" y="181178"/>
                    </a:cubicBezTo>
                    <a:cubicBezTo>
                      <a:pt x="45705" y="179502"/>
                      <a:pt x="44982" y="174508"/>
                      <a:pt x="42288" y="172553"/>
                    </a:cubicBezTo>
                    <a:cubicBezTo>
                      <a:pt x="39610" y="170598"/>
                      <a:pt x="34632" y="171436"/>
                      <a:pt x="32168" y="169218"/>
                    </a:cubicBezTo>
                    <a:cubicBezTo>
                      <a:pt x="29687" y="166984"/>
                      <a:pt x="30016" y="161956"/>
                      <a:pt x="27781" y="159492"/>
                    </a:cubicBezTo>
                    <a:cubicBezTo>
                      <a:pt x="25563" y="157011"/>
                      <a:pt x="20520" y="156814"/>
                      <a:pt x="18565" y="154120"/>
                    </a:cubicBezTo>
                    <a:cubicBezTo>
                      <a:pt x="16610" y="151442"/>
                      <a:pt x="17973" y="146579"/>
                      <a:pt x="16297" y="143687"/>
                    </a:cubicBezTo>
                    <a:cubicBezTo>
                      <a:pt x="14638" y="140829"/>
                      <a:pt x="9742" y="139580"/>
                      <a:pt x="8395" y="136524"/>
                    </a:cubicBezTo>
                    <a:cubicBezTo>
                      <a:pt x="7032" y="133502"/>
                      <a:pt x="9381" y="129049"/>
                      <a:pt x="8346" y="125862"/>
                    </a:cubicBezTo>
                    <a:cubicBezTo>
                      <a:pt x="7327" y="122724"/>
                      <a:pt x="2809" y="120473"/>
                      <a:pt x="2119" y="117204"/>
                    </a:cubicBezTo>
                    <a:cubicBezTo>
                      <a:pt x="1429" y="113968"/>
                      <a:pt x="4649" y="110107"/>
                      <a:pt x="4304" y="106755"/>
                    </a:cubicBezTo>
                    <a:cubicBezTo>
                      <a:pt x="3959" y="103486"/>
                      <a:pt x="0" y="100365"/>
                      <a:pt x="0" y="96997"/>
                    </a:cubicBezTo>
                    <a:cubicBezTo>
                      <a:pt x="0" y="93629"/>
                      <a:pt x="3959" y="90507"/>
                      <a:pt x="4304" y="87221"/>
                    </a:cubicBezTo>
                    <a:cubicBezTo>
                      <a:pt x="4649" y="83886"/>
                      <a:pt x="1429" y="80009"/>
                      <a:pt x="2119" y="76789"/>
                    </a:cubicBezTo>
                    <a:cubicBezTo>
                      <a:pt x="2809" y="73503"/>
                      <a:pt x="7327" y="71269"/>
                      <a:pt x="8346" y="68131"/>
                    </a:cubicBezTo>
                    <a:cubicBezTo>
                      <a:pt x="9381" y="64944"/>
                      <a:pt x="7048" y="60475"/>
                      <a:pt x="8395" y="57452"/>
                    </a:cubicBezTo>
                    <a:cubicBezTo>
                      <a:pt x="9742" y="54413"/>
                      <a:pt x="14638" y="53164"/>
                      <a:pt x="16297" y="50289"/>
                    </a:cubicBezTo>
                    <a:cubicBezTo>
                      <a:pt x="17973" y="47414"/>
                      <a:pt x="16610" y="42551"/>
                      <a:pt x="18565" y="39874"/>
                    </a:cubicBezTo>
                    <a:cubicBezTo>
                      <a:pt x="20520" y="37179"/>
                      <a:pt x="25563" y="36966"/>
                      <a:pt x="27781" y="34501"/>
                    </a:cubicBezTo>
                    <a:cubicBezTo>
                      <a:pt x="30016" y="32037"/>
                      <a:pt x="29687" y="26993"/>
                      <a:pt x="32168" y="24775"/>
                    </a:cubicBezTo>
                    <a:cubicBezTo>
                      <a:pt x="34632" y="22541"/>
                      <a:pt x="39610" y="23395"/>
                      <a:pt x="42288" y="21424"/>
                    </a:cubicBezTo>
                    <a:cubicBezTo>
                      <a:pt x="44982" y="19485"/>
                      <a:pt x="45705" y="14491"/>
                      <a:pt x="48596" y="12815"/>
                    </a:cubicBezTo>
                    <a:cubicBezTo>
                      <a:pt x="51455" y="11156"/>
                      <a:pt x="56154" y="13012"/>
                      <a:pt x="59193" y="11649"/>
                    </a:cubicBezTo>
                    <a:cubicBezTo>
                      <a:pt x="62216" y="10302"/>
                      <a:pt x="63974" y="5570"/>
                      <a:pt x="67145" y="4535"/>
                    </a:cubicBezTo>
                    <a:cubicBezTo>
                      <a:pt x="70299" y="3516"/>
                      <a:pt x="74488" y="6326"/>
                      <a:pt x="77758" y="5619"/>
                    </a:cubicBezTo>
                    <a:cubicBezTo>
                      <a:pt x="80994" y="4946"/>
                      <a:pt x="83688" y="674"/>
                      <a:pt x="87023" y="329"/>
                    </a:cubicBezTo>
                    <a:cubicBezTo>
                      <a:pt x="90309" y="1"/>
                      <a:pt x="93825" y="3599"/>
                      <a:pt x="97193" y="3599"/>
                    </a:cubicBezTo>
                    <a:cubicBezTo>
                      <a:pt x="100544" y="3599"/>
                      <a:pt x="104077" y="1"/>
                      <a:pt x="107346" y="329"/>
                    </a:cubicBezTo>
                    <a:cubicBezTo>
                      <a:pt x="110681" y="674"/>
                      <a:pt x="113375" y="4946"/>
                      <a:pt x="116612" y="5619"/>
                    </a:cubicBezTo>
                    <a:cubicBezTo>
                      <a:pt x="119881" y="6326"/>
                      <a:pt x="124087" y="3516"/>
                      <a:pt x="127225" y="4535"/>
                    </a:cubicBezTo>
                    <a:cubicBezTo>
                      <a:pt x="130412" y="5570"/>
                      <a:pt x="132153" y="10302"/>
                      <a:pt x="135176" y="11649"/>
                    </a:cubicBezTo>
                    <a:cubicBezTo>
                      <a:pt x="138232" y="13012"/>
                      <a:pt x="142914" y="11156"/>
                      <a:pt x="145789" y="12815"/>
                    </a:cubicBezTo>
                    <a:cubicBezTo>
                      <a:pt x="148664" y="14491"/>
                      <a:pt x="149404" y="19469"/>
                      <a:pt x="152081" y="21424"/>
                    </a:cubicBezTo>
                    <a:cubicBezTo>
                      <a:pt x="154776" y="23395"/>
                      <a:pt x="159754" y="22541"/>
                      <a:pt x="162218" y="24775"/>
                    </a:cubicBezTo>
                    <a:cubicBezTo>
                      <a:pt x="164682" y="26993"/>
                      <a:pt x="164370" y="32037"/>
                      <a:pt x="166588" y="34501"/>
                    </a:cubicBezTo>
                    <a:cubicBezTo>
                      <a:pt x="168822" y="36966"/>
                      <a:pt x="173850" y="37179"/>
                      <a:pt x="175821" y="39874"/>
                    </a:cubicBezTo>
                    <a:cubicBezTo>
                      <a:pt x="177760" y="42551"/>
                      <a:pt x="176413" y="47414"/>
                      <a:pt x="178088" y="50289"/>
                    </a:cubicBezTo>
                    <a:cubicBezTo>
                      <a:pt x="179748" y="53164"/>
                      <a:pt x="184627" y="54413"/>
                      <a:pt x="185990" y="57452"/>
                    </a:cubicBezTo>
                    <a:cubicBezTo>
                      <a:pt x="187338" y="60475"/>
                      <a:pt x="185005" y="64944"/>
                      <a:pt x="186023" y="68131"/>
                    </a:cubicBezTo>
                    <a:cubicBezTo>
                      <a:pt x="187058" y="71269"/>
                      <a:pt x="191576" y="73503"/>
                      <a:pt x="192266" y="76789"/>
                    </a:cubicBezTo>
                    <a:cubicBezTo>
                      <a:pt x="192940" y="80009"/>
                      <a:pt x="189720" y="83886"/>
                      <a:pt x="190081" y="87221"/>
                    </a:cubicBezTo>
                    <a:cubicBezTo>
                      <a:pt x="190410" y="90491"/>
                      <a:pt x="194369" y="93629"/>
                      <a:pt x="194369" y="969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46"/>
              <p:cNvSpPr/>
              <p:nvPr/>
            </p:nvSpPr>
            <p:spPr>
              <a:xfrm>
                <a:off x="1443000" y="496875"/>
                <a:ext cx="4724550" cy="4715100"/>
              </a:xfrm>
              <a:custGeom>
                <a:rect b="b" l="l" r="r" t="t"/>
                <a:pathLst>
                  <a:path extrusionOk="0" fill="none" h="188604" w="188982">
                    <a:moveTo>
                      <a:pt x="188981" y="94302"/>
                    </a:moveTo>
                    <a:cubicBezTo>
                      <a:pt x="188981" y="97571"/>
                      <a:pt x="185137" y="100610"/>
                      <a:pt x="184792" y="103798"/>
                    </a:cubicBezTo>
                    <a:cubicBezTo>
                      <a:pt x="184463" y="107034"/>
                      <a:pt x="187601" y="110813"/>
                      <a:pt x="186928" y="113951"/>
                    </a:cubicBezTo>
                    <a:cubicBezTo>
                      <a:pt x="186254" y="117138"/>
                      <a:pt x="181868" y="119307"/>
                      <a:pt x="180865" y="122362"/>
                    </a:cubicBezTo>
                    <a:cubicBezTo>
                      <a:pt x="179863" y="125467"/>
                      <a:pt x="182147" y="129805"/>
                      <a:pt x="180833" y="132745"/>
                    </a:cubicBezTo>
                    <a:cubicBezTo>
                      <a:pt x="179502" y="135702"/>
                      <a:pt x="174754" y="136918"/>
                      <a:pt x="173144" y="139711"/>
                    </a:cubicBezTo>
                    <a:cubicBezTo>
                      <a:pt x="171517" y="142504"/>
                      <a:pt x="172832" y="147236"/>
                      <a:pt x="170942" y="149848"/>
                    </a:cubicBezTo>
                    <a:cubicBezTo>
                      <a:pt x="169037" y="152460"/>
                      <a:pt x="164141" y="152657"/>
                      <a:pt x="161972" y="155056"/>
                    </a:cubicBezTo>
                    <a:cubicBezTo>
                      <a:pt x="159804" y="157454"/>
                      <a:pt x="160116" y="162350"/>
                      <a:pt x="157717" y="164519"/>
                    </a:cubicBezTo>
                    <a:cubicBezTo>
                      <a:pt x="155319" y="166687"/>
                      <a:pt x="150472" y="165866"/>
                      <a:pt x="147860" y="167772"/>
                    </a:cubicBezTo>
                    <a:cubicBezTo>
                      <a:pt x="145248" y="169661"/>
                      <a:pt x="144541" y="174524"/>
                      <a:pt x="141749" y="176134"/>
                    </a:cubicBezTo>
                    <a:cubicBezTo>
                      <a:pt x="138956" y="177760"/>
                      <a:pt x="134388" y="175953"/>
                      <a:pt x="131431" y="177267"/>
                    </a:cubicBezTo>
                    <a:cubicBezTo>
                      <a:pt x="128490" y="178582"/>
                      <a:pt x="126782" y="183182"/>
                      <a:pt x="123693" y="184184"/>
                    </a:cubicBezTo>
                    <a:cubicBezTo>
                      <a:pt x="120638" y="185186"/>
                      <a:pt x="116563" y="182459"/>
                      <a:pt x="113376" y="183133"/>
                    </a:cubicBezTo>
                    <a:cubicBezTo>
                      <a:pt x="110238" y="183806"/>
                      <a:pt x="107609" y="187946"/>
                      <a:pt x="104373" y="188275"/>
                    </a:cubicBezTo>
                    <a:cubicBezTo>
                      <a:pt x="101186" y="188603"/>
                      <a:pt x="97769" y="185104"/>
                      <a:pt x="94483" y="185104"/>
                    </a:cubicBezTo>
                    <a:cubicBezTo>
                      <a:pt x="91214" y="185104"/>
                      <a:pt x="87796" y="188603"/>
                      <a:pt x="84609" y="188275"/>
                    </a:cubicBezTo>
                    <a:cubicBezTo>
                      <a:pt x="81373" y="187946"/>
                      <a:pt x="78744" y="183806"/>
                      <a:pt x="75606" y="183133"/>
                    </a:cubicBezTo>
                    <a:cubicBezTo>
                      <a:pt x="72419" y="182459"/>
                      <a:pt x="68345" y="185186"/>
                      <a:pt x="65289" y="184184"/>
                    </a:cubicBezTo>
                    <a:cubicBezTo>
                      <a:pt x="62200" y="183182"/>
                      <a:pt x="60492" y="178582"/>
                      <a:pt x="57551" y="177267"/>
                    </a:cubicBezTo>
                    <a:cubicBezTo>
                      <a:pt x="54594" y="175953"/>
                      <a:pt x="50027" y="177760"/>
                      <a:pt x="47234" y="176134"/>
                    </a:cubicBezTo>
                    <a:cubicBezTo>
                      <a:pt x="44441" y="174524"/>
                      <a:pt x="43734" y="169661"/>
                      <a:pt x="41122" y="167772"/>
                    </a:cubicBezTo>
                    <a:cubicBezTo>
                      <a:pt x="38494" y="165866"/>
                      <a:pt x="33663" y="166687"/>
                      <a:pt x="31265" y="164519"/>
                    </a:cubicBezTo>
                    <a:cubicBezTo>
                      <a:pt x="28866" y="162350"/>
                      <a:pt x="29178" y="157454"/>
                      <a:pt x="27010" y="155056"/>
                    </a:cubicBezTo>
                    <a:cubicBezTo>
                      <a:pt x="24858" y="152657"/>
                      <a:pt x="19945" y="152460"/>
                      <a:pt x="18040" y="149848"/>
                    </a:cubicBezTo>
                    <a:cubicBezTo>
                      <a:pt x="16150" y="147236"/>
                      <a:pt x="17465" y="142504"/>
                      <a:pt x="15838" y="139711"/>
                    </a:cubicBezTo>
                    <a:cubicBezTo>
                      <a:pt x="14228" y="136918"/>
                      <a:pt x="9480" y="135702"/>
                      <a:pt x="8150" y="132745"/>
                    </a:cubicBezTo>
                    <a:cubicBezTo>
                      <a:pt x="6835" y="129805"/>
                      <a:pt x="9119" y="125467"/>
                      <a:pt x="8117" y="122362"/>
                    </a:cubicBezTo>
                    <a:cubicBezTo>
                      <a:pt x="7115" y="119307"/>
                      <a:pt x="2728" y="117138"/>
                      <a:pt x="2054" y="113951"/>
                    </a:cubicBezTo>
                    <a:cubicBezTo>
                      <a:pt x="1381" y="110813"/>
                      <a:pt x="4519" y="107051"/>
                      <a:pt x="4190" y="103798"/>
                    </a:cubicBezTo>
                    <a:cubicBezTo>
                      <a:pt x="3845" y="100610"/>
                      <a:pt x="1" y="97571"/>
                      <a:pt x="1" y="94302"/>
                    </a:cubicBezTo>
                    <a:cubicBezTo>
                      <a:pt x="1" y="91032"/>
                      <a:pt x="3845" y="87993"/>
                      <a:pt x="4190" y="84806"/>
                    </a:cubicBezTo>
                    <a:cubicBezTo>
                      <a:pt x="4519" y="81553"/>
                      <a:pt x="1381" y="77791"/>
                      <a:pt x="2054" y="74653"/>
                    </a:cubicBezTo>
                    <a:cubicBezTo>
                      <a:pt x="2728" y="71466"/>
                      <a:pt x="7115" y="69297"/>
                      <a:pt x="8117" y="66225"/>
                    </a:cubicBezTo>
                    <a:cubicBezTo>
                      <a:pt x="9119" y="63136"/>
                      <a:pt x="6835" y="58799"/>
                      <a:pt x="8150" y="55858"/>
                    </a:cubicBezTo>
                    <a:cubicBezTo>
                      <a:pt x="9480" y="52901"/>
                      <a:pt x="14228" y="51685"/>
                      <a:pt x="15838" y="48892"/>
                    </a:cubicBezTo>
                    <a:cubicBezTo>
                      <a:pt x="17465" y="46083"/>
                      <a:pt x="16150" y="41368"/>
                      <a:pt x="18040" y="38756"/>
                    </a:cubicBezTo>
                    <a:cubicBezTo>
                      <a:pt x="19945" y="36144"/>
                      <a:pt x="24841" y="35947"/>
                      <a:pt x="27010" y="33548"/>
                    </a:cubicBezTo>
                    <a:cubicBezTo>
                      <a:pt x="29178" y="31149"/>
                      <a:pt x="28866" y="26253"/>
                      <a:pt x="31265" y="24085"/>
                    </a:cubicBezTo>
                    <a:cubicBezTo>
                      <a:pt x="33663" y="21916"/>
                      <a:pt x="38494" y="22738"/>
                      <a:pt x="41122" y="20832"/>
                    </a:cubicBezTo>
                    <a:cubicBezTo>
                      <a:pt x="43734" y="18943"/>
                      <a:pt x="44441" y="14080"/>
                      <a:pt x="47234" y="12453"/>
                    </a:cubicBezTo>
                    <a:cubicBezTo>
                      <a:pt x="50027" y="10843"/>
                      <a:pt x="54594" y="12650"/>
                      <a:pt x="57551" y="11336"/>
                    </a:cubicBezTo>
                    <a:cubicBezTo>
                      <a:pt x="60492" y="10022"/>
                      <a:pt x="62200" y="5422"/>
                      <a:pt x="65289" y="4420"/>
                    </a:cubicBezTo>
                    <a:cubicBezTo>
                      <a:pt x="68345" y="3417"/>
                      <a:pt x="72419" y="6145"/>
                      <a:pt x="75606" y="5471"/>
                    </a:cubicBezTo>
                    <a:cubicBezTo>
                      <a:pt x="78744" y="4797"/>
                      <a:pt x="81373" y="657"/>
                      <a:pt x="84609" y="329"/>
                    </a:cubicBezTo>
                    <a:cubicBezTo>
                      <a:pt x="87796" y="0"/>
                      <a:pt x="91214" y="3500"/>
                      <a:pt x="94483" y="3500"/>
                    </a:cubicBezTo>
                    <a:cubicBezTo>
                      <a:pt x="97769" y="3500"/>
                      <a:pt x="101186" y="0"/>
                      <a:pt x="104373" y="329"/>
                    </a:cubicBezTo>
                    <a:cubicBezTo>
                      <a:pt x="107609" y="657"/>
                      <a:pt x="110238" y="4797"/>
                      <a:pt x="113376" y="5471"/>
                    </a:cubicBezTo>
                    <a:cubicBezTo>
                      <a:pt x="116563" y="6145"/>
                      <a:pt x="120638" y="3417"/>
                      <a:pt x="123693" y="4420"/>
                    </a:cubicBezTo>
                    <a:cubicBezTo>
                      <a:pt x="126782" y="5422"/>
                      <a:pt x="128490" y="10022"/>
                      <a:pt x="131431" y="11336"/>
                    </a:cubicBezTo>
                    <a:cubicBezTo>
                      <a:pt x="134388" y="12650"/>
                      <a:pt x="138956" y="10843"/>
                      <a:pt x="141749" y="12453"/>
                    </a:cubicBezTo>
                    <a:cubicBezTo>
                      <a:pt x="144541" y="14080"/>
                      <a:pt x="145248" y="18943"/>
                      <a:pt x="147860" y="20832"/>
                    </a:cubicBezTo>
                    <a:cubicBezTo>
                      <a:pt x="150472" y="22738"/>
                      <a:pt x="155319" y="21916"/>
                      <a:pt x="157717" y="24085"/>
                    </a:cubicBezTo>
                    <a:cubicBezTo>
                      <a:pt x="160116" y="26253"/>
                      <a:pt x="159804" y="31149"/>
                      <a:pt x="161972" y="33548"/>
                    </a:cubicBezTo>
                    <a:cubicBezTo>
                      <a:pt x="164125" y="35947"/>
                      <a:pt x="169037" y="36144"/>
                      <a:pt x="170942" y="38756"/>
                    </a:cubicBezTo>
                    <a:cubicBezTo>
                      <a:pt x="172832" y="41368"/>
                      <a:pt x="171517" y="46083"/>
                      <a:pt x="173144" y="48892"/>
                    </a:cubicBezTo>
                    <a:cubicBezTo>
                      <a:pt x="174754" y="51685"/>
                      <a:pt x="179502" y="52901"/>
                      <a:pt x="180833" y="55858"/>
                    </a:cubicBezTo>
                    <a:cubicBezTo>
                      <a:pt x="182147" y="58799"/>
                      <a:pt x="179863" y="63136"/>
                      <a:pt x="180865" y="66225"/>
                    </a:cubicBezTo>
                    <a:cubicBezTo>
                      <a:pt x="181868" y="69281"/>
                      <a:pt x="186254" y="71466"/>
                      <a:pt x="186928" y="74653"/>
                    </a:cubicBezTo>
                    <a:cubicBezTo>
                      <a:pt x="187601" y="77791"/>
                      <a:pt x="184463" y="81553"/>
                      <a:pt x="184792" y="84806"/>
                    </a:cubicBezTo>
                    <a:cubicBezTo>
                      <a:pt x="185137" y="87993"/>
                      <a:pt x="188981" y="91032"/>
                      <a:pt x="188981" y="9430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46"/>
              <p:cNvSpPr/>
              <p:nvPr/>
            </p:nvSpPr>
            <p:spPr>
              <a:xfrm>
                <a:off x="1510775" y="563000"/>
                <a:ext cx="4589400" cy="4580800"/>
              </a:xfrm>
              <a:custGeom>
                <a:rect b="b" l="l" r="r" t="t"/>
                <a:pathLst>
                  <a:path extrusionOk="0" fill="none" h="183232" w="183576">
                    <a:moveTo>
                      <a:pt x="183576" y="91624"/>
                    </a:moveTo>
                    <a:cubicBezTo>
                      <a:pt x="183576" y="94795"/>
                      <a:pt x="179847" y="97752"/>
                      <a:pt x="179518" y="100841"/>
                    </a:cubicBezTo>
                    <a:cubicBezTo>
                      <a:pt x="179189" y="103995"/>
                      <a:pt x="182245" y="107658"/>
                      <a:pt x="181588" y="110714"/>
                    </a:cubicBezTo>
                    <a:cubicBezTo>
                      <a:pt x="180931" y="113803"/>
                      <a:pt x="176676" y="115922"/>
                      <a:pt x="175707" y="118896"/>
                    </a:cubicBezTo>
                    <a:cubicBezTo>
                      <a:pt x="174737" y="121902"/>
                      <a:pt x="176939" y="126108"/>
                      <a:pt x="175674" y="128967"/>
                    </a:cubicBezTo>
                    <a:cubicBezTo>
                      <a:pt x="174376" y="131842"/>
                      <a:pt x="169759" y="133025"/>
                      <a:pt x="168199" y="135735"/>
                    </a:cubicBezTo>
                    <a:cubicBezTo>
                      <a:pt x="166621" y="138463"/>
                      <a:pt x="167903" y="143046"/>
                      <a:pt x="166063" y="145576"/>
                    </a:cubicBezTo>
                    <a:cubicBezTo>
                      <a:pt x="164206" y="148123"/>
                      <a:pt x="159442" y="148320"/>
                      <a:pt x="157339" y="150653"/>
                    </a:cubicBezTo>
                    <a:cubicBezTo>
                      <a:pt x="155236" y="152986"/>
                      <a:pt x="155548" y="157734"/>
                      <a:pt x="153216" y="159837"/>
                    </a:cubicBezTo>
                    <a:cubicBezTo>
                      <a:pt x="150883" y="161939"/>
                      <a:pt x="146184" y="161134"/>
                      <a:pt x="143638" y="162991"/>
                    </a:cubicBezTo>
                    <a:cubicBezTo>
                      <a:pt x="141108" y="164831"/>
                      <a:pt x="140418" y="169546"/>
                      <a:pt x="137690" y="171123"/>
                    </a:cubicBezTo>
                    <a:cubicBezTo>
                      <a:pt x="134980" y="172700"/>
                      <a:pt x="130560" y="170942"/>
                      <a:pt x="127669" y="172224"/>
                    </a:cubicBezTo>
                    <a:cubicBezTo>
                      <a:pt x="124827" y="173505"/>
                      <a:pt x="123167" y="177974"/>
                      <a:pt x="120161" y="178943"/>
                    </a:cubicBezTo>
                    <a:cubicBezTo>
                      <a:pt x="117187" y="179913"/>
                      <a:pt x="113228" y="177268"/>
                      <a:pt x="110139" y="177925"/>
                    </a:cubicBezTo>
                    <a:cubicBezTo>
                      <a:pt x="107083" y="178565"/>
                      <a:pt x="104537" y="182590"/>
                      <a:pt x="101383" y="182919"/>
                    </a:cubicBezTo>
                    <a:cubicBezTo>
                      <a:pt x="98294" y="183231"/>
                      <a:pt x="94975" y="179830"/>
                      <a:pt x="91788" y="179830"/>
                    </a:cubicBezTo>
                    <a:cubicBezTo>
                      <a:pt x="88618" y="179830"/>
                      <a:pt x="85282" y="183231"/>
                      <a:pt x="82194" y="182919"/>
                    </a:cubicBezTo>
                    <a:cubicBezTo>
                      <a:pt x="79040" y="182590"/>
                      <a:pt x="76493" y="178565"/>
                      <a:pt x="73437" y="177925"/>
                    </a:cubicBezTo>
                    <a:cubicBezTo>
                      <a:pt x="70349" y="177268"/>
                      <a:pt x="66389" y="179913"/>
                      <a:pt x="63416" y="178943"/>
                    </a:cubicBezTo>
                    <a:cubicBezTo>
                      <a:pt x="60409" y="177974"/>
                      <a:pt x="58766" y="173505"/>
                      <a:pt x="55908" y="172224"/>
                    </a:cubicBezTo>
                    <a:cubicBezTo>
                      <a:pt x="53033" y="170942"/>
                      <a:pt x="48597" y="172700"/>
                      <a:pt x="45886" y="171123"/>
                    </a:cubicBezTo>
                    <a:cubicBezTo>
                      <a:pt x="43159" y="169546"/>
                      <a:pt x="42485" y="164831"/>
                      <a:pt x="39939" y="162991"/>
                    </a:cubicBezTo>
                    <a:cubicBezTo>
                      <a:pt x="37393" y="161134"/>
                      <a:pt x="32710" y="161939"/>
                      <a:pt x="30377" y="159837"/>
                    </a:cubicBezTo>
                    <a:cubicBezTo>
                      <a:pt x="28028" y="157734"/>
                      <a:pt x="28340" y="152986"/>
                      <a:pt x="26237" y="150636"/>
                    </a:cubicBezTo>
                    <a:cubicBezTo>
                      <a:pt x="24135" y="148303"/>
                      <a:pt x="19370" y="148123"/>
                      <a:pt x="17530" y="145576"/>
                    </a:cubicBezTo>
                    <a:cubicBezTo>
                      <a:pt x="15674" y="143046"/>
                      <a:pt x="16955" y="138463"/>
                      <a:pt x="15378" y="135735"/>
                    </a:cubicBezTo>
                    <a:cubicBezTo>
                      <a:pt x="13817" y="133025"/>
                      <a:pt x="9201" y="131842"/>
                      <a:pt x="7919" y="128967"/>
                    </a:cubicBezTo>
                    <a:cubicBezTo>
                      <a:pt x="6638" y="126108"/>
                      <a:pt x="8856" y="121886"/>
                      <a:pt x="7870" y="118879"/>
                    </a:cubicBezTo>
                    <a:cubicBezTo>
                      <a:pt x="6917" y="115922"/>
                      <a:pt x="2646" y="113803"/>
                      <a:pt x="1988" y="110714"/>
                    </a:cubicBezTo>
                    <a:cubicBezTo>
                      <a:pt x="1348" y="107658"/>
                      <a:pt x="4387" y="103995"/>
                      <a:pt x="4059" y="100841"/>
                    </a:cubicBezTo>
                    <a:cubicBezTo>
                      <a:pt x="3746" y="97752"/>
                      <a:pt x="1" y="94795"/>
                      <a:pt x="1" y="91624"/>
                    </a:cubicBezTo>
                    <a:cubicBezTo>
                      <a:pt x="1" y="88437"/>
                      <a:pt x="3730" y="85496"/>
                      <a:pt x="4059" y="82391"/>
                    </a:cubicBezTo>
                    <a:cubicBezTo>
                      <a:pt x="4387" y="79237"/>
                      <a:pt x="1348" y="75589"/>
                      <a:pt x="1988" y="72534"/>
                    </a:cubicBezTo>
                    <a:cubicBezTo>
                      <a:pt x="2646" y="69445"/>
                      <a:pt x="6917" y="67326"/>
                      <a:pt x="7870" y="64352"/>
                    </a:cubicBezTo>
                    <a:cubicBezTo>
                      <a:pt x="8856" y="61346"/>
                      <a:pt x="6638" y="57140"/>
                      <a:pt x="7919" y="54281"/>
                    </a:cubicBezTo>
                    <a:cubicBezTo>
                      <a:pt x="9201" y="51390"/>
                      <a:pt x="13817" y="50223"/>
                      <a:pt x="15378" y="47512"/>
                    </a:cubicBezTo>
                    <a:cubicBezTo>
                      <a:pt x="16955" y="44785"/>
                      <a:pt x="15674" y="40202"/>
                      <a:pt x="17530" y="37672"/>
                    </a:cubicBezTo>
                    <a:cubicBezTo>
                      <a:pt x="19370" y="35125"/>
                      <a:pt x="24135" y="34928"/>
                      <a:pt x="26237" y="32595"/>
                    </a:cubicBezTo>
                    <a:cubicBezTo>
                      <a:pt x="28340" y="30262"/>
                      <a:pt x="28028" y="25514"/>
                      <a:pt x="30377" y="23411"/>
                    </a:cubicBezTo>
                    <a:cubicBezTo>
                      <a:pt x="32710" y="21308"/>
                      <a:pt x="37393" y="22097"/>
                      <a:pt x="39939" y="20257"/>
                    </a:cubicBezTo>
                    <a:cubicBezTo>
                      <a:pt x="42469" y="18401"/>
                      <a:pt x="43159" y="13685"/>
                      <a:pt x="45886" y="12108"/>
                    </a:cubicBezTo>
                    <a:cubicBezTo>
                      <a:pt x="48597" y="10548"/>
                      <a:pt x="53016" y="12305"/>
                      <a:pt x="55908" y="11024"/>
                    </a:cubicBezTo>
                    <a:cubicBezTo>
                      <a:pt x="58766" y="9743"/>
                      <a:pt x="60409" y="5274"/>
                      <a:pt x="63416" y="4305"/>
                    </a:cubicBezTo>
                    <a:cubicBezTo>
                      <a:pt x="66389" y="3335"/>
                      <a:pt x="70349" y="5980"/>
                      <a:pt x="73437" y="5323"/>
                    </a:cubicBezTo>
                    <a:cubicBezTo>
                      <a:pt x="76493" y="4682"/>
                      <a:pt x="79040" y="657"/>
                      <a:pt x="82194" y="329"/>
                    </a:cubicBezTo>
                    <a:cubicBezTo>
                      <a:pt x="85282" y="0"/>
                      <a:pt x="88618" y="3417"/>
                      <a:pt x="91788" y="3417"/>
                    </a:cubicBezTo>
                    <a:cubicBezTo>
                      <a:pt x="94959" y="3417"/>
                      <a:pt x="98294" y="0"/>
                      <a:pt x="101383" y="329"/>
                    </a:cubicBezTo>
                    <a:cubicBezTo>
                      <a:pt x="104537" y="657"/>
                      <a:pt x="107083" y="4682"/>
                      <a:pt x="110139" y="5323"/>
                    </a:cubicBezTo>
                    <a:cubicBezTo>
                      <a:pt x="113228" y="5980"/>
                      <a:pt x="117187" y="3335"/>
                      <a:pt x="120161" y="4305"/>
                    </a:cubicBezTo>
                    <a:cubicBezTo>
                      <a:pt x="123167" y="5274"/>
                      <a:pt x="124827" y="9743"/>
                      <a:pt x="127669" y="11024"/>
                    </a:cubicBezTo>
                    <a:cubicBezTo>
                      <a:pt x="130560" y="12305"/>
                      <a:pt x="134980" y="10548"/>
                      <a:pt x="137690" y="12108"/>
                    </a:cubicBezTo>
                    <a:cubicBezTo>
                      <a:pt x="140418" y="13685"/>
                      <a:pt x="141108" y="18401"/>
                      <a:pt x="143638" y="20257"/>
                    </a:cubicBezTo>
                    <a:cubicBezTo>
                      <a:pt x="146184" y="22097"/>
                      <a:pt x="150883" y="21308"/>
                      <a:pt x="153216" y="23411"/>
                    </a:cubicBezTo>
                    <a:cubicBezTo>
                      <a:pt x="155548" y="25514"/>
                      <a:pt x="155236" y="30262"/>
                      <a:pt x="157339" y="32595"/>
                    </a:cubicBezTo>
                    <a:cubicBezTo>
                      <a:pt x="159442" y="34928"/>
                      <a:pt x="164206" y="35125"/>
                      <a:pt x="166063" y="37672"/>
                    </a:cubicBezTo>
                    <a:cubicBezTo>
                      <a:pt x="167903" y="40202"/>
                      <a:pt x="166621" y="44785"/>
                      <a:pt x="168199" y="47512"/>
                    </a:cubicBezTo>
                    <a:cubicBezTo>
                      <a:pt x="169759" y="50223"/>
                      <a:pt x="174376" y="51406"/>
                      <a:pt x="175657" y="54281"/>
                    </a:cubicBezTo>
                    <a:cubicBezTo>
                      <a:pt x="176939" y="57140"/>
                      <a:pt x="174721" y="61346"/>
                      <a:pt x="175707" y="64352"/>
                    </a:cubicBezTo>
                    <a:cubicBezTo>
                      <a:pt x="176659" y="67326"/>
                      <a:pt x="180931" y="69445"/>
                      <a:pt x="181588" y="72534"/>
                    </a:cubicBezTo>
                    <a:cubicBezTo>
                      <a:pt x="182229" y="75573"/>
                      <a:pt x="179189" y="79237"/>
                      <a:pt x="179518" y="82391"/>
                    </a:cubicBezTo>
                    <a:cubicBezTo>
                      <a:pt x="179847" y="85496"/>
                      <a:pt x="183576" y="88437"/>
                      <a:pt x="183576" y="91624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46"/>
              <p:cNvSpPr/>
              <p:nvPr/>
            </p:nvSpPr>
            <p:spPr>
              <a:xfrm>
                <a:off x="1578125" y="629525"/>
                <a:ext cx="4455125" cy="4446500"/>
              </a:xfrm>
              <a:custGeom>
                <a:rect b="b" l="l" r="r" t="t"/>
                <a:pathLst>
                  <a:path extrusionOk="0" fill="none" h="177860" w="178205">
                    <a:moveTo>
                      <a:pt x="178204" y="88930"/>
                    </a:moveTo>
                    <a:cubicBezTo>
                      <a:pt x="178204" y="92019"/>
                      <a:pt x="174573" y="94877"/>
                      <a:pt x="174261" y="97884"/>
                    </a:cubicBezTo>
                    <a:cubicBezTo>
                      <a:pt x="173949" y="100940"/>
                      <a:pt x="176890" y="104505"/>
                      <a:pt x="176265" y="107462"/>
                    </a:cubicBezTo>
                    <a:cubicBezTo>
                      <a:pt x="175641" y="110468"/>
                      <a:pt x="171485" y="112505"/>
                      <a:pt x="170548" y="115397"/>
                    </a:cubicBezTo>
                    <a:cubicBezTo>
                      <a:pt x="169612" y="118305"/>
                      <a:pt x="171748" y="122412"/>
                      <a:pt x="170515" y="125172"/>
                    </a:cubicBezTo>
                    <a:cubicBezTo>
                      <a:pt x="169267" y="127965"/>
                      <a:pt x="164782" y="129115"/>
                      <a:pt x="163270" y="131744"/>
                    </a:cubicBezTo>
                    <a:cubicBezTo>
                      <a:pt x="161742" y="134389"/>
                      <a:pt x="162975" y="138841"/>
                      <a:pt x="161184" y="141305"/>
                    </a:cubicBezTo>
                    <a:cubicBezTo>
                      <a:pt x="159393" y="143770"/>
                      <a:pt x="154777" y="143950"/>
                      <a:pt x="152739" y="146217"/>
                    </a:cubicBezTo>
                    <a:cubicBezTo>
                      <a:pt x="150686" y="148485"/>
                      <a:pt x="150982" y="153101"/>
                      <a:pt x="148714" y="155138"/>
                    </a:cubicBezTo>
                    <a:cubicBezTo>
                      <a:pt x="146464" y="157176"/>
                      <a:pt x="141896" y="156403"/>
                      <a:pt x="139432" y="158211"/>
                    </a:cubicBezTo>
                    <a:cubicBezTo>
                      <a:pt x="136968" y="160001"/>
                      <a:pt x="136311" y="164569"/>
                      <a:pt x="133649" y="166096"/>
                    </a:cubicBezTo>
                    <a:cubicBezTo>
                      <a:pt x="131021" y="167624"/>
                      <a:pt x="126733" y="165916"/>
                      <a:pt x="123940" y="167164"/>
                    </a:cubicBezTo>
                    <a:cubicBezTo>
                      <a:pt x="121163" y="168396"/>
                      <a:pt x="119553" y="172734"/>
                      <a:pt x="116645" y="173687"/>
                    </a:cubicBezTo>
                    <a:cubicBezTo>
                      <a:pt x="113754" y="174623"/>
                      <a:pt x="109910" y="172060"/>
                      <a:pt x="106903" y="172701"/>
                    </a:cubicBezTo>
                    <a:cubicBezTo>
                      <a:pt x="103946" y="173325"/>
                      <a:pt x="101482" y="177219"/>
                      <a:pt x="98409" y="177547"/>
                    </a:cubicBezTo>
                    <a:cubicBezTo>
                      <a:pt x="95403" y="177859"/>
                      <a:pt x="92183" y="174557"/>
                      <a:pt x="89094" y="174557"/>
                    </a:cubicBezTo>
                    <a:cubicBezTo>
                      <a:pt x="86022" y="174557"/>
                      <a:pt x="82786" y="177859"/>
                      <a:pt x="79779" y="177547"/>
                    </a:cubicBezTo>
                    <a:cubicBezTo>
                      <a:pt x="76723" y="177219"/>
                      <a:pt x="74243" y="173325"/>
                      <a:pt x="71285" y="172701"/>
                    </a:cubicBezTo>
                    <a:cubicBezTo>
                      <a:pt x="68279" y="172060"/>
                      <a:pt x="64435" y="174623"/>
                      <a:pt x="61560" y="173687"/>
                    </a:cubicBezTo>
                    <a:cubicBezTo>
                      <a:pt x="58635" y="172734"/>
                      <a:pt x="57042" y="168396"/>
                      <a:pt x="54265" y="167164"/>
                    </a:cubicBezTo>
                    <a:cubicBezTo>
                      <a:pt x="51472" y="165916"/>
                      <a:pt x="47168" y="167624"/>
                      <a:pt x="44539" y="166096"/>
                    </a:cubicBezTo>
                    <a:cubicBezTo>
                      <a:pt x="41894" y="164569"/>
                      <a:pt x="41237" y="160001"/>
                      <a:pt x="38773" y="158211"/>
                    </a:cubicBezTo>
                    <a:cubicBezTo>
                      <a:pt x="36292" y="156403"/>
                      <a:pt x="31741" y="157176"/>
                      <a:pt x="29474" y="155138"/>
                    </a:cubicBezTo>
                    <a:cubicBezTo>
                      <a:pt x="27207" y="153101"/>
                      <a:pt x="27503" y="148485"/>
                      <a:pt x="25466" y="146217"/>
                    </a:cubicBezTo>
                    <a:cubicBezTo>
                      <a:pt x="23428" y="143950"/>
                      <a:pt x="18812" y="143770"/>
                      <a:pt x="17005" y="141305"/>
                    </a:cubicBezTo>
                    <a:cubicBezTo>
                      <a:pt x="15214" y="138841"/>
                      <a:pt x="16463" y="134389"/>
                      <a:pt x="14935" y="131744"/>
                    </a:cubicBezTo>
                    <a:cubicBezTo>
                      <a:pt x="13407" y="129115"/>
                      <a:pt x="8922" y="127981"/>
                      <a:pt x="7673" y="125172"/>
                    </a:cubicBezTo>
                    <a:cubicBezTo>
                      <a:pt x="6441" y="122412"/>
                      <a:pt x="8593" y="118305"/>
                      <a:pt x="7640" y="115397"/>
                    </a:cubicBezTo>
                    <a:cubicBezTo>
                      <a:pt x="6704" y="112522"/>
                      <a:pt x="2564" y="110468"/>
                      <a:pt x="1923" y="107462"/>
                    </a:cubicBezTo>
                    <a:cubicBezTo>
                      <a:pt x="1299" y="104505"/>
                      <a:pt x="4256" y="100940"/>
                      <a:pt x="3927" y="97884"/>
                    </a:cubicBezTo>
                    <a:cubicBezTo>
                      <a:pt x="3615" y="94877"/>
                      <a:pt x="1" y="92019"/>
                      <a:pt x="1" y="88930"/>
                    </a:cubicBezTo>
                    <a:cubicBezTo>
                      <a:pt x="1" y="85841"/>
                      <a:pt x="3615" y="82983"/>
                      <a:pt x="3927" y="79976"/>
                    </a:cubicBezTo>
                    <a:cubicBezTo>
                      <a:pt x="4256" y="76904"/>
                      <a:pt x="1299" y="73356"/>
                      <a:pt x="1923" y="70398"/>
                    </a:cubicBezTo>
                    <a:cubicBezTo>
                      <a:pt x="2564" y="67392"/>
                      <a:pt x="6704" y="65338"/>
                      <a:pt x="7640" y="62463"/>
                    </a:cubicBezTo>
                    <a:cubicBezTo>
                      <a:pt x="8593" y="59539"/>
                      <a:pt x="6441" y="55448"/>
                      <a:pt x="7673" y="52688"/>
                    </a:cubicBezTo>
                    <a:cubicBezTo>
                      <a:pt x="8922" y="49879"/>
                      <a:pt x="13407" y="48745"/>
                      <a:pt x="14935" y="46116"/>
                    </a:cubicBezTo>
                    <a:cubicBezTo>
                      <a:pt x="16463" y="43471"/>
                      <a:pt x="15214" y="39019"/>
                      <a:pt x="17005" y="36555"/>
                    </a:cubicBezTo>
                    <a:cubicBezTo>
                      <a:pt x="18812" y="34091"/>
                      <a:pt x="23428" y="33910"/>
                      <a:pt x="25466" y="31643"/>
                    </a:cubicBezTo>
                    <a:cubicBezTo>
                      <a:pt x="27503" y="29375"/>
                      <a:pt x="27207" y="24759"/>
                      <a:pt x="29474" y="22722"/>
                    </a:cubicBezTo>
                    <a:cubicBezTo>
                      <a:pt x="31741" y="20685"/>
                      <a:pt x="36292" y="21457"/>
                      <a:pt x="38773" y="19650"/>
                    </a:cubicBezTo>
                    <a:cubicBezTo>
                      <a:pt x="41221" y="17859"/>
                      <a:pt x="41894" y="13292"/>
                      <a:pt x="44539" y="11747"/>
                    </a:cubicBezTo>
                    <a:cubicBezTo>
                      <a:pt x="47168" y="10236"/>
                      <a:pt x="51472" y="11928"/>
                      <a:pt x="54265" y="10696"/>
                    </a:cubicBezTo>
                    <a:cubicBezTo>
                      <a:pt x="57042" y="9447"/>
                      <a:pt x="58635" y="5110"/>
                      <a:pt x="61560" y="4174"/>
                    </a:cubicBezTo>
                    <a:cubicBezTo>
                      <a:pt x="64435" y="3237"/>
                      <a:pt x="68279" y="5800"/>
                      <a:pt x="71285" y="5159"/>
                    </a:cubicBezTo>
                    <a:cubicBezTo>
                      <a:pt x="74243" y="4535"/>
                      <a:pt x="76723" y="625"/>
                      <a:pt x="79779" y="313"/>
                    </a:cubicBezTo>
                    <a:cubicBezTo>
                      <a:pt x="82786" y="1"/>
                      <a:pt x="86006" y="3303"/>
                      <a:pt x="89094" y="3303"/>
                    </a:cubicBezTo>
                    <a:cubicBezTo>
                      <a:pt x="92183" y="3303"/>
                      <a:pt x="95403" y="1"/>
                      <a:pt x="98409" y="313"/>
                    </a:cubicBezTo>
                    <a:cubicBezTo>
                      <a:pt x="101482" y="625"/>
                      <a:pt x="103946" y="4535"/>
                      <a:pt x="106903" y="5159"/>
                    </a:cubicBezTo>
                    <a:cubicBezTo>
                      <a:pt x="109910" y="5800"/>
                      <a:pt x="113754" y="3237"/>
                      <a:pt x="116645" y="4174"/>
                    </a:cubicBezTo>
                    <a:cubicBezTo>
                      <a:pt x="119553" y="5110"/>
                      <a:pt x="121163" y="9447"/>
                      <a:pt x="123940" y="10696"/>
                    </a:cubicBezTo>
                    <a:cubicBezTo>
                      <a:pt x="126733" y="11928"/>
                      <a:pt x="131021" y="10236"/>
                      <a:pt x="133649" y="11747"/>
                    </a:cubicBezTo>
                    <a:cubicBezTo>
                      <a:pt x="136294" y="13292"/>
                      <a:pt x="136968" y="17859"/>
                      <a:pt x="139432" y="19650"/>
                    </a:cubicBezTo>
                    <a:cubicBezTo>
                      <a:pt x="141896" y="21457"/>
                      <a:pt x="146447" y="20685"/>
                      <a:pt x="148714" y="22722"/>
                    </a:cubicBezTo>
                    <a:cubicBezTo>
                      <a:pt x="150982" y="24759"/>
                      <a:pt x="150686" y="29375"/>
                      <a:pt x="152739" y="31643"/>
                    </a:cubicBezTo>
                    <a:cubicBezTo>
                      <a:pt x="154777" y="33893"/>
                      <a:pt x="159393" y="34091"/>
                      <a:pt x="161184" y="36555"/>
                    </a:cubicBezTo>
                    <a:cubicBezTo>
                      <a:pt x="162975" y="39019"/>
                      <a:pt x="161726" y="43471"/>
                      <a:pt x="163270" y="46116"/>
                    </a:cubicBezTo>
                    <a:cubicBezTo>
                      <a:pt x="164782" y="48745"/>
                      <a:pt x="169267" y="49879"/>
                      <a:pt x="170515" y="52688"/>
                    </a:cubicBezTo>
                    <a:cubicBezTo>
                      <a:pt x="171748" y="55448"/>
                      <a:pt x="169612" y="59539"/>
                      <a:pt x="170548" y="62463"/>
                    </a:cubicBezTo>
                    <a:cubicBezTo>
                      <a:pt x="171485" y="65338"/>
                      <a:pt x="175641" y="67392"/>
                      <a:pt x="176265" y="70398"/>
                    </a:cubicBezTo>
                    <a:cubicBezTo>
                      <a:pt x="176890" y="73356"/>
                      <a:pt x="173949" y="76904"/>
                      <a:pt x="174261" y="79976"/>
                    </a:cubicBezTo>
                    <a:cubicBezTo>
                      <a:pt x="174573" y="82983"/>
                      <a:pt x="178204" y="85841"/>
                      <a:pt x="178204" y="8893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46"/>
              <p:cNvSpPr/>
              <p:nvPr/>
            </p:nvSpPr>
            <p:spPr>
              <a:xfrm>
                <a:off x="1646325" y="696075"/>
                <a:ext cx="4319550" cy="4311775"/>
              </a:xfrm>
              <a:custGeom>
                <a:rect b="b" l="l" r="r" t="t"/>
                <a:pathLst>
                  <a:path extrusionOk="0" fill="none" h="172471" w="172782">
                    <a:moveTo>
                      <a:pt x="172782" y="86235"/>
                    </a:moveTo>
                    <a:cubicBezTo>
                      <a:pt x="172782" y="89225"/>
                      <a:pt x="169266" y="92002"/>
                      <a:pt x="168970" y="94926"/>
                    </a:cubicBezTo>
                    <a:cubicBezTo>
                      <a:pt x="168658" y="97883"/>
                      <a:pt x="171517" y="101333"/>
                      <a:pt x="170925" y="104208"/>
                    </a:cubicBezTo>
                    <a:cubicBezTo>
                      <a:pt x="170301" y="107116"/>
                      <a:pt x="166276" y="109104"/>
                      <a:pt x="165372" y="111897"/>
                    </a:cubicBezTo>
                    <a:cubicBezTo>
                      <a:pt x="164452" y="114723"/>
                      <a:pt x="166539" y="118699"/>
                      <a:pt x="165340" y="121393"/>
                    </a:cubicBezTo>
                    <a:cubicBezTo>
                      <a:pt x="164124" y="124104"/>
                      <a:pt x="159787" y="125204"/>
                      <a:pt x="158308" y="127751"/>
                    </a:cubicBezTo>
                    <a:cubicBezTo>
                      <a:pt x="156829" y="130314"/>
                      <a:pt x="158029" y="134635"/>
                      <a:pt x="156287" y="137033"/>
                    </a:cubicBezTo>
                    <a:cubicBezTo>
                      <a:pt x="154546" y="139415"/>
                      <a:pt x="150077" y="139596"/>
                      <a:pt x="148089" y="141798"/>
                    </a:cubicBezTo>
                    <a:cubicBezTo>
                      <a:pt x="146118" y="143999"/>
                      <a:pt x="146397" y="148468"/>
                      <a:pt x="144212" y="150439"/>
                    </a:cubicBezTo>
                    <a:cubicBezTo>
                      <a:pt x="142011" y="152427"/>
                      <a:pt x="137591" y="151671"/>
                      <a:pt x="135193" y="153413"/>
                    </a:cubicBezTo>
                    <a:cubicBezTo>
                      <a:pt x="132810" y="155154"/>
                      <a:pt x="132170" y="159590"/>
                      <a:pt x="129590" y="161069"/>
                    </a:cubicBezTo>
                    <a:cubicBezTo>
                      <a:pt x="127044" y="162547"/>
                      <a:pt x="122887" y="160904"/>
                      <a:pt x="120177" y="162104"/>
                    </a:cubicBezTo>
                    <a:cubicBezTo>
                      <a:pt x="117482" y="163303"/>
                      <a:pt x="115922" y="167509"/>
                      <a:pt x="113096" y="168429"/>
                    </a:cubicBezTo>
                    <a:cubicBezTo>
                      <a:pt x="110303" y="169332"/>
                      <a:pt x="106574" y="166852"/>
                      <a:pt x="103666" y="167476"/>
                    </a:cubicBezTo>
                    <a:cubicBezTo>
                      <a:pt x="100791" y="168084"/>
                      <a:pt x="98392" y="171862"/>
                      <a:pt x="95419" y="172175"/>
                    </a:cubicBezTo>
                    <a:cubicBezTo>
                      <a:pt x="92511" y="172470"/>
                      <a:pt x="89389" y="169267"/>
                      <a:pt x="86399" y="169267"/>
                    </a:cubicBezTo>
                    <a:cubicBezTo>
                      <a:pt x="83393" y="169267"/>
                      <a:pt x="80271" y="172470"/>
                      <a:pt x="77363" y="172175"/>
                    </a:cubicBezTo>
                    <a:cubicBezTo>
                      <a:pt x="74390" y="171862"/>
                      <a:pt x="71991" y="168067"/>
                      <a:pt x="69116" y="167476"/>
                    </a:cubicBezTo>
                    <a:cubicBezTo>
                      <a:pt x="66208" y="166852"/>
                      <a:pt x="62479" y="169332"/>
                      <a:pt x="59686" y="168429"/>
                    </a:cubicBezTo>
                    <a:cubicBezTo>
                      <a:pt x="56860" y="167509"/>
                      <a:pt x="55299" y="163303"/>
                      <a:pt x="52622" y="162104"/>
                    </a:cubicBezTo>
                    <a:cubicBezTo>
                      <a:pt x="49911" y="160904"/>
                      <a:pt x="45738" y="162547"/>
                      <a:pt x="43191" y="161069"/>
                    </a:cubicBezTo>
                    <a:cubicBezTo>
                      <a:pt x="40629" y="159590"/>
                      <a:pt x="39971" y="155154"/>
                      <a:pt x="37589" y="153413"/>
                    </a:cubicBezTo>
                    <a:cubicBezTo>
                      <a:pt x="35191" y="151671"/>
                      <a:pt x="30771" y="152427"/>
                      <a:pt x="28586" y="150439"/>
                    </a:cubicBezTo>
                    <a:cubicBezTo>
                      <a:pt x="26385" y="148468"/>
                      <a:pt x="26664" y="143999"/>
                      <a:pt x="24693" y="141798"/>
                    </a:cubicBezTo>
                    <a:cubicBezTo>
                      <a:pt x="22705" y="139596"/>
                      <a:pt x="18236" y="139415"/>
                      <a:pt x="16495" y="137033"/>
                    </a:cubicBezTo>
                    <a:cubicBezTo>
                      <a:pt x="14753" y="134635"/>
                      <a:pt x="15952" y="130330"/>
                      <a:pt x="14474" y="127751"/>
                    </a:cubicBezTo>
                    <a:cubicBezTo>
                      <a:pt x="12995" y="125204"/>
                      <a:pt x="8658" y="124104"/>
                      <a:pt x="7442" y="121393"/>
                    </a:cubicBezTo>
                    <a:cubicBezTo>
                      <a:pt x="6243" y="118699"/>
                      <a:pt x="8330" y="114723"/>
                      <a:pt x="7410" y="111897"/>
                    </a:cubicBezTo>
                    <a:cubicBezTo>
                      <a:pt x="6506" y="109104"/>
                      <a:pt x="2481" y="107116"/>
                      <a:pt x="1873" y="104208"/>
                    </a:cubicBezTo>
                    <a:cubicBezTo>
                      <a:pt x="1265" y="101333"/>
                      <a:pt x="4124" y="97883"/>
                      <a:pt x="3812" y="94910"/>
                    </a:cubicBezTo>
                    <a:cubicBezTo>
                      <a:pt x="3516" y="92002"/>
                      <a:pt x="0" y="89225"/>
                      <a:pt x="0" y="86235"/>
                    </a:cubicBezTo>
                    <a:cubicBezTo>
                      <a:pt x="0" y="83245"/>
                      <a:pt x="3516" y="80469"/>
                      <a:pt x="3812" y="77544"/>
                    </a:cubicBezTo>
                    <a:cubicBezTo>
                      <a:pt x="4124" y="74587"/>
                      <a:pt x="1265" y="71137"/>
                      <a:pt x="1873" y="68262"/>
                    </a:cubicBezTo>
                    <a:cubicBezTo>
                      <a:pt x="2481" y="65354"/>
                      <a:pt x="6506" y="63366"/>
                      <a:pt x="7410" y="60573"/>
                    </a:cubicBezTo>
                    <a:cubicBezTo>
                      <a:pt x="8330" y="57748"/>
                      <a:pt x="6243" y="53772"/>
                      <a:pt x="7442" y="51077"/>
                    </a:cubicBezTo>
                    <a:cubicBezTo>
                      <a:pt x="8658" y="48367"/>
                      <a:pt x="12995" y="47266"/>
                      <a:pt x="14474" y="44720"/>
                    </a:cubicBezTo>
                    <a:cubicBezTo>
                      <a:pt x="15952" y="42157"/>
                      <a:pt x="14753" y="37836"/>
                      <a:pt x="16495" y="35437"/>
                    </a:cubicBezTo>
                    <a:cubicBezTo>
                      <a:pt x="18236" y="33055"/>
                      <a:pt x="22705" y="32874"/>
                      <a:pt x="24693" y="30673"/>
                    </a:cubicBezTo>
                    <a:cubicBezTo>
                      <a:pt x="26664" y="28471"/>
                      <a:pt x="26385" y="24003"/>
                      <a:pt x="28586" y="22031"/>
                    </a:cubicBezTo>
                    <a:cubicBezTo>
                      <a:pt x="30771" y="20043"/>
                      <a:pt x="35191" y="20799"/>
                      <a:pt x="37589" y="19058"/>
                    </a:cubicBezTo>
                    <a:cubicBezTo>
                      <a:pt x="39971" y="17316"/>
                      <a:pt x="40612" y="12880"/>
                      <a:pt x="43191" y="11402"/>
                    </a:cubicBezTo>
                    <a:cubicBezTo>
                      <a:pt x="45738" y="9923"/>
                      <a:pt x="49911" y="11566"/>
                      <a:pt x="52622" y="10367"/>
                    </a:cubicBezTo>
                    <a:cubicBezTo>
                      <a:pt x="55299" y="9167"/>
                      <a:pt x="56860" y="4962"/>
                      <a:pt x="59686" y="4042"/>
                    </a:cubicBezTo>
                    <a:cubicBezTo>
                      <a:pt x="62479" y="3138"/>
                      <a:pt x="66208" y="5619"/>
                      <a:pt x="69116" y="4995"/>
                    </a:cubicBezTo>
                    <a:cubicBezTo>
                      <a:pt x="71991" y="4387"/>
                      <a:pt x="74390" y="608"/>
                      <a:pt x="77363" y="296"/>
                    </a:cubicBezTo>
                    <a:cubicBezTo>
                      <a:pt x="80271" y="0"/>
                      <a:pt x="83393" y="3204"/>
                      <a:pt x="86399" y="3204"/>
                    </a:cubicBezTo>
                    <a:cubicBezTo>
                      <a:pt x="89389" y="3204"/>
                      <a:pt x="92511" y="0"/>
                      <a:pt x="95419" y="296"/>
                    </a:cubicBezTo>
                    <a:cubicBezTo>
                      <a:pt x="98392" y="608"/>
                      <a:pt x="100791" y="4387"/>
                      <a:pt x="103666" y="4995"/>
                    </a:cubicBezTo>
                    <a:cubicBezTo>
                      <a:pt x="106574" y="5619"/>
                      <a:pt x="110303" y="3138"/>
                      <a:pt x="113096" y="4042"/>
                    </a:cubicBezTo>
                    <a:cubicBezTo>
                      <a:pt x="115922" y="4962"/>
                      <a:pt x="117482" y="9167"/>
                      <a:pt x="120177" y="10367"/>
                    </a:cubicBezTo>
                    <a:cubicBezTo>
                      <a:pt x="122887" y="11566"/>
                      <a:pt x="127044" y="9923"/>
                      <a:pt x="129590" y="11402"/>
                    </a:cubicBezTo>
                    <a:cubicBezTo>
                      <a:pt x="132170" y="12880"/>
                      <a:pt x="132810" y="17316"/>
                      <a:pt x="135193" y="19058"/>
                    </a:cubicBezTo>
                    <a:cubicBezTo>
                      <a:pt x="137591" y="20799"/>
                      <a:pt x="142011" y="20043"/>
                      <a:pt x="144212" y="22031"/>
                    </a:cubicBezTo>
                    <a:cubicBezTo>
                      <a:pt x="146397" y="24003"/>
                      <a:pt x="146118" y="28471"/>
                      <a:pt x="148089" y="30673"/>
                    </a:cubicBezTo>
                    <a:cubicBezTo>
                      <a:pt x="150077" y="32874"/>
                      <a:pt x="154546" y="33055"/>
                      <a:pt x="156287" y="35437"/>
                    </a:cubicBezTo>
                    <a:cubicBezTo>
                      <a:pt x="158029" y="37836"/>
                      <a:pt x="156829" y="42140"/>
                      <a:pt x="158308" y="44720"/>
                    </a:cubicBezTo>
                    <a:cubicBezTo>
                      <a:pt x="159787" y="47266"/>
                      <a:pt x="164124" y="48367"/>
                      <a:pt x="165340" y="51077"/>
                    </a:cubicBezTo>
                    <a:cubicBezTo>
                      <a:pt x="166539" y="53772"/>
                      <a:pt x="164452" y="57748"/>
                      <a:pt x="165372" y="60573"/>
                    </a:cubicBezTo>
                    <a:cubicBezTo>
                      <a:pt x="166276" y="63366"/>
                      <a:pt x="170301" y="65354"/>
                      <a:pt x="170925" y="68262"/>
                    </a:cubicBezTo>
                    <a:cubicBezTo>
                      <a:pt x="171533" y="71137"/>
                      <a:pt x="168658" y="74587"/>
                      <a:pt x="168970" y="77544"/>
                    </a:cubicBezTo>
                    <a:cubicBezTo>
                      <a:pt x="169266" y="80469"/>
                      <a:pt x="172782" y="83245"/>
                      <a:pt x="172782" y="8623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46"/>
              <p:cNvSpPr/>
              <p:nvPr/>
            </p:nvSpPr>
            <p:spPr>
              <a:xfrm>
                <a:off x="1713675" y="762600"/>
                <a:ext cx="4185250" cy="4177075"/>
              </a:xfrm>
              <a:custGeom>
                <a:rect b="b" l="l" r="r" t="t"/>
                <a:pathLst>
                  <a:path extrusionOk="0" fill="none" h="167083" w="167410">
                    <a:moveTo>
                      <a:pt x="167410" y="83541"/>
                    </a:moveTo>
                    <a:cubicBezTo>
                      <a:pt x="167410" y="86433"/>
                      <a:pt x="164009" y="89127"/>
                      <a:pt x="163713" y="91953"/>
                    </a:cubicBezTo>
                    <a:cubicBezTo>
                      <a:pt x="163418" y="94828"/>
                      <a:pt x="166178" y="98163"/>
                      <a:pt x="165603" y="100940"/>
                    </a:cubicBezTo>
                    <a:cubicBezTo>
                      <a:pt x="164995" y="103765"/>
                      <a:pt x="161101" y="105704"/>
                      <a:pt x="160230" y="108415"/>
                    </a:cubicBezTo>
                    <a:cubicBezTo>
                      <a:pt x="159343" y="111142"/>
                      <a:pt x="161348" y="114986"/>
                      <a:pt x="160198" y="117598"/>
                    </a:cubicBezTo>
                    <a:cubicBezTo>
                      <a:pt x="159015" y="120227"/>
                      <a:pt x="154809" y="121295"/>
                      <a:pt x="153380" y="123759"/>
                    </a:cubicBezTo>
                    <a:cubicBezTo>
                      <a:pt x="151934" y="126256"/>
                      <a:pt x="153117" y="130429"/>
                      <a:pt x="151425" y="132746"/>
                    </a:cubicBezTo>
                    <a:cubicBezTo>
                      <a:pt x="149732" y="135062"/>
                      <a:pt x="145395" y="135243"/>
                      <a:pt x="143490" y="137362"/>
                    </a:cubicBezTo>
                    <a:cubicBezTo>
                      <a:pt x="141567" y="139498"/>
                      <a:pt x="141847" y="143835"/>
                      <a:pt x="139711" y="145741"/>
                    </a:cubicBezTo>
                    <a:cubicBezTo>
                      <a:pt x="137592" y="147663"/>
                      <a:pt x="133304" y="146940"/>
                      <a:pt x="130987" y="148616"/>
                    </a:cubicBezTo>
                    <a:cubicBezTo>
                      <a:pt x="128671" y="150308"/>
                      <a:pt x="128046" y="154596"/>
                      <a:pt x="125566" y="156042"/>
                    </a:cubicBezTo>
                    <a:cubicBezTo>
                      <a:pt x="123085" y="157471"/>
                      <a:pt x="119060" y="155878"/>
                      <a:pt x="116431" y="157044"/>
                    </a:cubicBezTo>
                    <a:cubicBezTo>
                      <a:pt x="113819" y="158210"/>
                      <a:pt x="112324" y="162285"/>
                      <a:pt x="109580" y="163172"/>
                    </a:cubicBezTo>
                    <a:cubicBezTo>
                      <a:pt x="106870" y="164043"/>
                      <a:pt x="103255" y="161644"/>
                      <a:pt x="100430" y="162236"/>
                    </a:cubicBezTo>
                    <a:cubicBezTo>
                      <a:pt x="97653" y="162827"/>
                      <a:pt x="95337" y="166491"/>
                      <a:pt x="92462" y="166786"/>
                    </a:cubicBezTo>
                    <a:cubicBezTo>
                      <a:pt x="89636" y="167082"/>
                      <a:pt x="86597" y="163977"/>
                      <a:pt x="83705" y="163977"/>
                    </a:cubicBezTo>
                    <a:cubicBezTo>
                      <a:pt x="80814" y="163977"/>
                      <a:pt x="77774" y="167082"/>
                      <a:pt x="74965" y="166786"/>
                    </a:cubicBezTo>
                    <a:cubicBezTo>
                      <a:pt x="72090" y="166491"/>
                      <a:pt x="69757" y="162827"/>
                      <a:pt x="66981" y="162236"/>
                    </a:cubicBezTo>
                    <a:cubicBezTo>
                      <a:pt x="64155" y="161644"/>
                      <a:pt x="60541" y="164043"/>
                      <a:pt x="57830" y="163172"/>
                    </a:cubicBezTo>
                    <a:cubicBezTo>
                      <a:pt x="55103" y="162285"/>
                      <a:pt x="53591" y="158210"/>
                      <a:pt x="50979" y="157044"/>
                    </a:cubicBezTo>
                    <a:cubicBezTo>
                      <a:pt x="48350" y="155878"/>
                      <a:pt x="44325" y="157471"/>
                      <a:pt x="41845" y="156042"/>
                    </a:cubicBezTo>
                    <a:cubicBezTo>
                      <a:pt x="39364" y="154613"/>
                      <a:pt x="38740" y="150308"/>
                      <a:pt x="36423" y="148616"/>
                    </a:cubicBezTo>
                    <a:cubicBezTo>
                      <a:pt x="34107" y="146940"/>
                      <a:pt x="29819" y="147663"/>
                      <a:pt x="27699" y="145741"/>
                    </a:cubicBezTo>
                    <a:cubicBezTo>
                      <a:pt x="25564" y="143835"/>
                      <a:pt x="25843" y="139498"/>
                      <a:pt x="23937" y="137362"/>
                    </a:cubicBezTo>
                    <a:cubicBezTo>
                      <a:pt x="22015" y="135243"/>
                      <a:pt x="17678" y="135062"/>
                      <a:pt x="15986" y="132746"/>
                    </a:cubicBezTo>
                    <a:cubicBezTo>
                      <a:pt x="14310" y="130429"/>
                      <a:pt x="15476" y="126256"/>
                      <a:pt x="14031" y="123759"/>
                    </a:cubicBezTo>
                    <a:cubicBezTo>
                      <a:pt x="12601" y="121295"/>
                      <a:pt x="8396" y="120227"/>
                      <a:pt x="7229" y="117598"/>
                    </a:cubicBezTo>
                    <a:cubicBezTo>
                      <a:pt x="6063" y="114986"/>
                      <a:pt x="8083" y="111142"/>
                      <a:pt x="7180" y="108415"/>
                    </a:cubicBezTo>
                    <a:cubicBezTo>
                      <a:pt x="6309" y="105704"/>
                      <a:pt x="2415" y="103765"/>
                      <a:pt x="1824" y="100940"/>
                    </a:cubicBezTo>
                    <a:cubicBezTo>
                      <a:pt x="1233" y="98163"/>
                      <a:pt x="4009" y="94828"/>
                      <a:pt x="3697" y="91953"/>
                    </a:cubicBezTo>
                    <a:cubicBezTo>
                      <a:pt x="3418" y="89127"/>
                      <a:pt x="0" y="86433"/>
                      <a:pt x="0" y="83541"/>
                    </a:cubicBezTo>
                    <a:cubicBezTo>
                      <a:pt x="0" y="80650"/>
                      <a:pt x="3418" y="77956"/>
                      <a:pt x="3697" y="75130"/>
                    </a:cubicBezTo>
                    <a:cubicBezTo>
                      <a:pt x="4009" y="72255"/>
                      <a:pt x="1233" y="68920"/>
                      <a:pt x="1824" y="66143"/>
                    </a:cubicBezTo>
                    <a:cubicBezTo>
                      <a:pt x="2415" y="63317"/>
                      <a:pt x="6309" y="61379"/>
                      <a:pt x="7180" y="58685"/>
                    </a:cubicBezTo>
                    <a:cubicBezTo>
                      <a:pt x="8067" y="55941"/>
                      <a:pt x="6063" y="52097"/>
                      <a:pt x="7229" y="49484"/>
                    </a:cubicBezTo>
                    <a:cubicBezTo>
                      <a:pt x="8396" y="46856"/>
                      <a:pt x="12601" y="45788"/>
                      <a:pt x="14031" y="43324"/>
                    </a:cubicBezTo>
                    <a:cubicBezTo>
                      <a:pt x="15476" y="40826"/>
                      <a:pt x="14310" y="36653"/>
                      <a:pt x="15986" y="34337"/>
                    </a:cubicBezTo>
                    <a:cubicBezTo>
                      <a:pt x="17678" y="32020"/>
                      <a:pt x="22015" y="31840"/>
                      <a:pt x="23937" y="29720"/>
                    </a:cubicBezTo>
                    <a:cubicBezTo>
                      <a:pt x="25843" y="27585"/>
                      <a:pt x="25564" y="23247"/>
                      <a:pt x="27699" y="21342"/>
                    </a:cubicBezTo>
                    <a:cubicBezTo>
                      <a:pt x="29819" y="19420"/>
                      <a:pt x="34107" y="20142"/>
                      <a:pt x="36423" y="18450"/>
                    </a:cubicBezTo>
                    <a:cubicBezTo>
                      <a:pt x="38740" y="16775"/>
                      <a:pt x="39364" y="12470"/>
                      <a:pt x="41845" y="11041"/>
                    </a:cubicBezTo>
                    <a:cubicBezTo>
                      <a:pt x="44325" y="9612"/>
                      <a:pt x="48350" y="11205"/>
                      <a:pt x="50979" y="10039"/>
                    </a:cubicBezTo>
                    <a:cubicBezTo>
                      <a:pt x="53591" y="8872"/>
                      <a:pt x="55103" y="4798"/>
                      <a:pt x="57830" y="3911"/>
                    </a:cubicBezTo>
                    <a:cubicBezTo>
                      <a:pt x="60541" y="3040"/>
                      <a:pt x="64155" y="5439"/>
                      <a:pt x="66981" y="4847"/>
                    </a:cubicBezTo>
                    <a:cubicBezTo>
                      <a:pt x="69757" y="4256"/>
                      <a:pt x="72090" y="592"/>
                      <a:pt x="74965" y="296"/>
                    </a:cubicBezTo>
                    <a:cubicBezTo>
                      <a:pt x="77774" y="1"/>
                      <a:pt x="80814" y="3106"/>
                      <a:pt x="83705" y="3106"/>
                    </a:cubicBezTo>
                    <a:cubicBezTo>
                      <a:pt x="86597" y="3106"/>
                      <a:pt x="89636" y="1"/>
                      <a:pt x="92462" y="296"/>
                    </a:cubicBezTo>
                    <a:cubicBezTo>
                      <a:pt x="95337" y="592"/>
                      <a:pt x="97653" y="4256"/>
                      <a:pt x="100430" y="4847"/>
                    </a:cubicBezTo>
                    <a:cubicBezTo>
                      <a:pt x="103255" y="5439"/>
                      <a:pt x="106870" y="3040"/>
                      <a:pt x="109580" y="3911"/>
                    </a:cubicBezTo>
                    <a:cubicBezTo>
                      <a:pt x="112324" y="4798"/>
                      <a:pt x="113819" y="8872"/>
                      <a:pt x="116431" y="10039"/>
                    </a:cubicBezTo>
                    <a:cubicBezTo>
                      <a:pt x="119060" y="11205"/>
                      <a:pt x="123085" y="9612"/>
                      <a:pt x="125566" y="11041"/>
                    </a:cubicBezTo>
                    <a:cubicBezTo>
                      <a:pt x="128046" y="12470"/>
                      <a:pt x="128671" y="16775"/>
                      <a:pt x="130987" y="18467"/>
                    </a:cubicBezTo>
                    <a:cubicBezTo>
                      <a:pt x="133304" y="20142"/>
                      <a:pt x="137592" y="19420"/>
                      <a:pt x="139711" y="21342"/>
                    </a:cubicBezTo>
                    <a:cubicBezTo>
                      <a:pt x="141847" y="23247"/>
                      <a:pt x="141567" y="27585"/>
                      <a:pt x="143490" y="29720"/>
                    </a:cubicBezTo>
                    <a:cubicBezTo>
                      <a:pt x="145395" y="31840"/>
                      <a:pt x="149732" y="32020"/>
                      <a:pt x="151425" y="34337"/>
                    </a:cubicBezTo>
                    <a:cubicBezTo>
                      <a:pt x="153100" y="36653"/>
                      <a:pt x="151934" y="40826"/>
                      <a:pt x="153380" y="43324"/>
                    </a:cubicBezTo>
                    <a:cubicBezTo>
                      <a:pt x="154809" y="45788"/>
                      <a:pt x="159015" y="46856"/>
                      <a:pt x="160198" y="49484"/>
                    </a:cubicBezTo>
                    <a:cubicBezTo>
                      <a:pt x="161348" y="52097"/>
                      <a:pt x="159343" y="55941"/>
                      <a:pt x="160230" y="58685"/>
                    </a:cubicBezTo>
                    <a:cubicBezTo>
                      <a:pt x="161101" y="61379"/>
                      <a:pt x="164995" y="63317"/>
                      <a:pt x="165603" y="66143"/>
                    </a:cubicBezTo>
                    <a:cubicBezTo>
                      <a:pt x="166178" y="68920"/>
                      <a:pt x="163401" y="72255"/>
                      <a:pt x="163713" y="75130"/>
                    </a:cubicBezTo>
                    <a:cubicBezTo>
                      <a:pt x="164009" y="77956"/>
                      <a:pt x="167410" y="80650"/>
                      <a:pt x="167410" y="8354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46"/>
              <p:cNvSpPr/>
              <p:nvPr/>
            </p:nvSpPr>
            <p:spPr>
              <a:xfrm>
                <a:off x="1781450" y="829150"/>
                <a:ext cx="4050525" cy="4042750"/>
              </a:xfrm>
              <a:custGeom>
                <a:rect b="b" l="l" r="r" t="t"/>
                <a:pathLst>
                  <a:path extrusionOk="0" fill="none" h="161710" w="162021">
                    <a:moveTo>
                      <a:pt x="162021" y="80846"/>
                    </a:moveTo>
                    <a:cubicBezTo>
                      <a:pt x="162021" y="83656"/>
                      <a:pt x="158719" y="86268"/>
                      <a:pt x="158423" y="88995"/>
                    </a:cubicBezTo>
                    <a:cubicBezTo>
                      <a:pt x="158144" y="91772"/>
                      <a:pt x="160822" y="95008"/>
                      <a:pt x="160263" y="97703"/>
                    </a:cubicBezTo>
                    <a:cubicBezTo>
                      <a:pt x="159688" y="100430"/>
                      <a:pt x="155909" y="102286"/>
                      <a:pt x="155055" y="104915"/>
                    </a:cubicBezTo>
                    <a:cubicBezTo>
                      <a:pt x="154201" y="107560"/>
                      <a:pt x="156156" y="111289"/>
                      <a:pt x="155022" y="113803"/>
                    </a:cubicBezTo>
                    <a:cubicBezTo>
                      <a:pt x="153889" y="116349"/>
                      <a:pt x="149814" y="117384"/>
                      <a:pt x="148434" y="119783"/>
                    </a:cubicBezTo>
                    <a:cubicBezTo>
                      <a:pt x="147038" y="122181"/>
                      <a:pt x="148171" y="126223"/>
                      <a:pt x="146545" y="128474"/>
                    </a:cubicBezTo>
                    <a:cubicBezTo>
                      <a:pt x="144919" y="130708"/>
                      <a:pt x="140713" y="130889"/>
                      <a:pt x="138856" y="132942"/>
                    </a:cubicBezTo>
                    <a:cubicBezTo>
                      <a:pt x="137000" y="134996"/>
                      <a:pt x="137279" y="139202"/>
                      <a:pt x="135209" y="141058"/>
                    </a:cubicBezTo>
                    <a:cubicBezTo>
                      <a:pt x="133156" y="142898"/>
                      <a:pt x="129016" y="142208"/>
                      <a:pt x="126765" y="143835"/>
                    </a:cubicBezTo>
                    <a:cubicBezTo>
                      <a:pt x="124530" y="145461"/>
                      <a:pt x="123923" y="149618"/>
                      <a:pt x="121524" y="151014"/>
                    </a:cubicBezTo>
                    <a:cubicBezTo>
                      <a:pt x="119125" y="152394"/>
                      <a:pt x="115215" y="150850"/>
                      <a:pt x="112669" y="151983"/>
                    </a:cubicBezTo>
                    <a:cubicBezTo>
                      <a:pt x="110155" y="153101"/>
                      <a:pt x="108693" y="157044"/>
                      <a:pt x="106048" y="157914"/>
                    </a:cubicBezTo>
                    <a:cubicBezTo>
                      <a:pt x="103419" y="158769"/>
                      <a:pt x="99937" y="156436"/>
                      <a:pt x="97193" y="157011"/>
                    </a:cubicBezTo>
                    <a:cubicBezTo>
                      <a:pt x="94515" y="157586"/>
                      <a:pt x="92264" y="161134"/>
                      <a:pt x="89471" y="161414"/>
                    </a:cubicBezTo>
                    <a:cubicBezTo>
                      <a:pt x="86744" y="161709"/>
                      <a:pt x="83803" y="158703"/>
                      <a:pt x="81011" y="158703"/>
                    </a:cubicBezTo>
                    <a:cubicBezTo>
                      <a:pt x="78201" y="158703"/>
                      <a:pt x="75277" y="161709"/>
                      <a:pt x="72533" y="161414"/>
                    </a:cubicBezTo>
                    <a:cubicBezTo>
                      <a:pt x="69757" y="161134"/>
                      <a:pt x="67506" y="157586"/>
                      <a:pt x="64812" y="157011"/>
                    </a:cubicBezTo>
                    <a:cubicBezTo>
                      <a:pt x="62085" y="156436"/>
                      <a:pt x="58585" y="158769"/>
                      <a:pt x="55973" y="157914"/>
                    </a:cubicBezTo>
                    <a:cubicBezTo>
                      <a:pt x="53312" y="157044"/>
                      <a:pt x="51866" y="153101"/>
                      <a:pt x="49336" y="151983"/>
                    </a:cubicBezTo>
                    <a:cubicBezTo>
                      <a:pt x="46789" y="150850"/>
                      <a:pt x="42896" y="152394"/>
                      <a:pt x="40497" y="151014"/>
                    </a:cubicBezTo>
                    <a:cubicBezTo>
                      <a:pt x="38099" y="149618"/>
                      <a:pt x="37491" y="145461"/>
                      <a:pt x="35256" y="143835"/>
                    </a:cubicBezTo>
                    <a:cubicBezTo>
                      <a:pt x="33006" y="142208"/>
                      <a:pt x="28866" y="142898"/>
                      <a:pt x="26796" y="141058"/>
                    </a:cubicBezTo>
                    <a:cubicBezTo>
                      <a:pt x="24742" y="139202"/>
                      <a:pt x="25005" y="134996"/>
                      <a:pt x="23148" y="132942"/>
                    </a:cubicBezTo>
                    <a:cubicBezTo>
                      <a:pt x="21308" y="130889"/>
                      <a:pt x="17103" y="130708"/>
                      <a:pt x="15460" y="128474"/>
                    </a:cubicBezTo>
                    <a:cubicBezTo>
                      <a:pt x="13833" y="126223"/>
                      <a:pt x="14967" y="122181"/>
                      <a:pt x="13570" y="119783"/>
                    </a:cubicBezTo>
                    <a:cubicBezTo>
                      <a:pt x="12190" y="117384"/>
                      <a:pt x="8116" y="116349"/>
                      <a:pt x="6982" y="113803"/>
                    </a:cubicBezTo>
                    <a:cubicBezTo>
                      <a:pt x="5865" y="111289"/>
                      <a:pt x="7804" y="107560"/>
                      <a:pt x="6950" y="104915"/>
                    </a:cubicBezTo>
                    <a:cubicBezTo>
                      <a:pt x="6095" y="102286"/>
                      <a:pt x="2333" y="100430"/>
                      <a:pt x="1758" y="97703"/>
                    </a:cubicBezTo>
                    <a:cubicBezTo>
                      <a:pt x="1183" y="95008"/>
                      <a:pt x="3877" y="91772"/>
                      <a:pt x="3582" y="88995"/>
                    </a:cubicBezTo>
                    <a:cubicBezTo>
                      <a:pt x="3302" y="86268"/>
                      <a:pt x="0" y="83656"/>
                      <a:pt x="0" y="80846"/>
                    </a:cubicBezTo>
                    <a:cubicBezTo>
                      <a:pt x="0" y="78054"/>
                      <a:pt x="3302" y="75441"/>
                      <a:pt x="3582" y="72714"/>
                    </a:cubicBezTo>
                    <a:cubicBezTo>
                      <a:pt x="3877" y="69921"/>
                      <a:pt x="1183" y="66701"/>
                      <a:pt x="1758" y="64007"/>
                    </a:cubicBezTo>
                    <a:cubicBezTo>
                      <a:pt x="2333" y="61280"/>
                      <a:pt x="6095" y="59407"/>
                      <a:pt x="6950" y="56778"/>
                    </a:cubicBezTo>
                    <a:cubicBezTo>
                      <a:pt x="7804" y="54133"/>
                      <a:pt x="5865" y="50420"/>
                      <a:pt x="6982" y="47890"/>
                    </a:cubicBezTo>
                    <a:cubicBezTo>
                      <a:pt x="8116" y="45344"/>
                      <a:pt x="12190" y="44309"/>
                      <a:pt x="13570" y="41927"/>
                    </a:cubicBezTo>
                    <a:cubicBezTo>
                      <a:pt x="14967" y="39512"/>
                      <a:pt x="13833" y="35470"/>
                      <a:pt x="15460" y="33236"/>
                    </a:cubicBezTo>
                    <a:cubicBezTo>
                      <a:pt x="17103" y="30985"/>
                      <a:pt x="21308" y="30821"/>
                      <a:pt x="23148" y="28767"/>
                    </a:cubicBezTo>
                    <a:cubicBezTo>
                      <a:pt x="25005" y="26697"/>
                      <a:pt x="24742" y="22508"/>
                      <a:pt x="26796" y="20651"/>
                    </a:cubicBezTo>
                    <a:cubicBezTo>
                      <a:pt x="28866" y="18795"/>
                      <a:pt x="33006" y="19501"/>
                      <a:pt x="35256" y="17858"/>
                    </a:cubicBezTo>
                    <a:cubicBezTo>
                      <a:pt x="37491" y="16232"/>
                      <a:pt x="38082" y="12075"/>
                      <a:pt x="40497" y="10679"/>
                    </a:cubicBezTo>
                    <a:cubicBezTo>
                      <a:pt x="42896" y="9299"/>
                      <a:pt x="46789" y="10843"/>
                      <a:pt x="49336" y="9710"/>
                    </a:cubicBezTo>
                    <a:cubicBezTo>
                      <a:pt x="51866" y="8592"/>
                      <a:pt x="53312" y="4649"/>
                      <a:pt x="55973" y="3795"/>
                    </a:cubicBezTo>
                    <a:cubicBezTo>
                      <a:pt x="58585" y="2941"/>
                      <a:pt x="62085" y="5274"/>
                      <a:pt x="64812" y="4682"/>
                    </a:cubicBezTo>
                    <a:cubicBezTo>
                      <a:pt x="67506" y="4124"/>
                      <a:pt x="69757" y="575"/>
                      <a:pt x="72533" y="279"/>
                    </a:cubicBezTo>
                    <a:cubicBezTo>
                      <a:pt x="75277" y="0"/>
                      <a:pt x="78201" y="3007"/>
                      <a:pt x="81011" y="3007"/>
                    </a:cubicBezTo>
                    <a:cubicBezTo>
                      <a:pt x="83803" y="3007"/>
                      <a:pt x="86744" y="0"/>
                      <a:pt x="89471" y="279"/>
                    </a:cubicBezTo>
                    <a:cubicBezTo>
                      <a:pt x="92264" y="575"/>
                      <a:pt x="94515" y="4124"/>
                      <a:pt x="97193" y="4682"/>
                    </a:cubicBezTo>
                    <a:cubicBezTo>
                      <a:pt x="99937" y="5274"/>
                      <a:pt x="103419" y="2941"/>
                      <a:pt x="106048" y="3795"/>
                    </a:cubicBezTo>
                    <a:cubicBezTo>
                      <a:pt x="108693" y="4649"/>
                      <a:pt x="110155" y="8592"/>
                      <a:pt x="112669" y="9710"/>
                    </a:cubicBezTo>
                    <a:cubicBezTo>
                      <a:pt x="115215" y="10843"/>
                      <a:pt x="119125" y="9299"/>
                      <a:pt x="121524" y="10679"/>
                    </a:cubicBezTo>
                    <a:cubicBezTo>
                      <a:pt x="123923" y="12075"/>
                      <a:pt x="124530" y="16232"/>
                      <a:pt x="126765" y="17858"/>
                    </a:cubicBezTo>
                    <a:cubicBezTo>
                      <a:pt x="129016" y="19501"/>
                      <a:pt x="133156" y="18795"/>
                      <a:pt x="135209" y="20651"/>
                    </a:cubicBezTo>
                    <a:cubicBezTo>
                      <a:pt x="137279" y="22508"/>
                      <a:pt x="137000" y="26697"/>
                      <a:pt x="138856" y="28767"/>
                    </a:cubicBezTo>
                    <a:cubicBezTo>
                      <a:pt x="140713" y="30821"/>
                      <a:pt x="144919" y="30985"/>
                      <a:pt x="146545" y="33236"/>
                    </a:cubicBezTo>
                    <a:cubicBezTo>
                      <a:pt x="148171" y="35470"/>
                      <a:pt x="147038" y="39512"/>
                      <a:pt x="148434" y="41927"/>
                    </a:cubicBezTo>
                    <a:cubicBezTo>
                      <a:pt x="149814" y="44309"/>
                      <a:pt x="153889" y="45344"/>
                      <a:pt x="155022" y="47890"/>
                    </a:cubicBezTo>
                    <a:cubicBezTo>
                      <a:pt x="156156" y="50404"/>
                      <a:pt x="154201" y="54133"/>
                      <a:pt x="155072" y="56778"/>
                    </a:cubicBezTo>
                    <a:cubicBezTo>
                      <a:pt x="155909" y="59407"/>
                      <a:pt x="159688" y="61263"/>
                      <a:pt x="160263" y="64007"/>
                    </a:cubicBezTo>
                    <a:cubicBezTo>
                      <a:pt x="160822" y="66701"/>
                      <a:pt x="158144" y="69921"/>
                      <a:pt x="158439" y="72714"/>
                    </a:cubicBezTo>
                    <a:cubicBezTo>
                      <a:pt x="158719" y="75441"/>
                      <a:pt x="162021" y="78054"/>
                      <a:pt x="162021" y="8084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46"/>
              <p:cNvSpPr/>
              <p:nvPr/>
            </p:nvSpPr>
            <p:spPr>
              <a:xfrm>
                <a:off x="1849200" y="895675"/>
                <a:ext cx="3915425" cy="3907625"/>
              </a:xfrm>
              <a:custGeom>
                <a:rect b="b" l="l" r="r" t="t"/>
                <a:pathLst>
                  <a:path extrusionOk="0" fill="none" h="156305" w="156617">
                    <a:moveTo>
                      <a:pt x="156617" y="78153"/>
                    </a:moveTo>
                    <a:cubicBezTo>
                      <a:pt x="156617" y="80863"/>
                      <a:pt x="153429" y="83393"/>
                      <a:pt x="153150" y="86022"/>
                    </a:cubicBezTo>
                    <a:cubicBezTo>
                      <a:pt x="152871" y="88716"/>
                      <a:pt x="155467" y="91838"/>
                      <a:pt x="154924" y="94434"/>
                    </a:cubicBezTo>
                    <a:cubicBezTo>
                      <a:pt x="154366" y="97079"/>
                      <a:pt x="150719" y="98886"/>
                      <a:pt x="149897" y="101416"/>
                    </a:cubicBezTo>
                    <a:cubicBezTo>
                      <a:pt x="149076" y="103979"/>
                      <a:pt x="150949" y="107577"/>
                      <a:pt x="149864" y="110008"/>
                    </a:cubicBezTo>
                    <a:cubicBezTo>
                      <a:pt x="148764" y="112473"/>
                      <a:pt x="144837" y="113475"/>
                      <a:pt x="143490" y="115791"/>
                    </a:cubicBezTo>
                    <a:cubicBezTo>
                      <a:pt x="142143" y="118108"/>
                      <a:pt x="143244" y="122034"/>
                      <a:pt x="141666" y="124186"/>
                    </a:cubicBezTo>
                    <a:cubicBezTo>
                      <a:pt x="140089" y="126355"/>
                      <a:pt x="136031" y="126519"/>
                      <a:pt x="134241" y="128507"/>
                    </a:cubicBezTo>
                    <a:cubicBezTo>
                      <a:pt x="132450" y="130511"/>
                      <a:pt x="132696" y="134553"/>
                      <a:pt x="130708" y="136360"/>
                    </a:cubicBezTo>
                    <a:cubicBezTo>
                      <a:pt x="128721" y="138151"/>
                      <a:pt x="124712" y="137461"/>
                      <a:pt x="122543" y="139038"/>
                    </a:cubicBezTo>
                    <a:cubicBezTo>
                      <a:pt x="120391" y="140615"/>
                      <a:pt x="119800" y="144640"/>
                      <a:pt x="117467" y="145987"/>
                    </a:cubicBezTo>
                    <a:cubicBezTo>
                      <a:pt x="115167" y="147318"/>
                      <a:pt x="111388" y="145823"/>
                      <a:pt x="108924" y="146924"/>
                    </a:cubicBezTo>
                    <a:cubicBezTo>
                      <a:pt x="106492" y="148008"/>
                      <a:pt x="105080" y="151820"/>
                      <a:pt x="102517" y="152657"/>
                    </a:cubicBezTo>
                    <a:cubicBezTo>
                      <a:pt x="99987" y="153479"/>
                      <a:pt x="96602" y="151212"/>
                      <a:pt x="93957" y="151770"/>
                    </a:cubicBezTo>
                    <a:cubicBezTo>
                      <a:pt x="91361" y="152329"/>
                      <a:pt x="89193" y="155763"/>
                      <a:pt x="86499" y="156042"/>
                    </a:cubicBezTo>
                    <a:cubicBezTo>
                      <a:pt x="83854" y="156305"/>
                      <a:pt x="81028" y="153413"/>
                      <a:pt x="78317" y="153413"/>
                    </a:cubicBezTo>
                    <a:cubicBezTo>
                      <a:pt x="75606" y="153413"/>
                      <a:pt x="72764" y="156305"/>
                      <a:pt x="70119" y="156042"/>
                    </a:cubicBezTo>
                    <a:cubicBezTo>
                      <a:pt x="67441" y="155763"/>
                      <a:pt x="65256" y="152329"/>
                      <a:pt x="62660" y="151770"/>
                    </a:cubicBezTo>
                    <a:cubicBezTo>
                      <a:pt x="60015" y="151212"/>
                      <a:pt x="56631" y="153479"/>
                      <a:pt x="54101" y="152657"/>
                    </a:cubicBezTo>
                    <a:cubicBezTo>
                      <a:pt x="51538" y="151820"/>
                      <a:pt x="50125" y="148008"/>
                      <a:pt x="47694" y="146924"/>
                    </a:cubicBezTo>
                    <a:cubicBezTo>
                      <a:pt x="45229" y="145823"/>
                      <a:pt x="41467" y="147318"/>
                      <a:pt x="39151" y="145987"/>
                    </a:cubicBezTo>
                    <a:cubicBezTo>
                      <a:pt x="36818" y="144640"/>
                      <a:pt x="36243" y="140615"/>
                      <a:pt x="34074" y="139038"/>
                    </a:cubicBezTo>
                    <a:cubicBezTo>
                      <a:pt x="31906" y="137461"/>
                      <a:pt x="27897" y="138151"/>
                      <a:pt x="25909" y="136360"/>
                    </a:cubicBezTo>
                    <a:cubicBezTo>
                      <a:pt x="23921" y="134553"/>
                      <a:pt x="24184" y="130511"/>
                      <a:pt x="22393" y="128507"/>
                    </a:cubicBezTo>
                    <a:cubicBezTo>
                      <a:pt x="20586" y="126519"/>
                      <a:pt x="16528" y="126355"/>
                      <a:pt x="14951" y="124186"/>
                    </a:cubicBezTo>
                    <a:cubicBezTo>
                      <a:pt x="13374" y="122034"/>
                      <a:pt x="14475" y="118108"/>
                      <a:pt x="13128" y="115791"/>
                    </a:cubicBezTo>
                    <a:cubicBezTo>
                      <a:pt x="11797" y="113475"/>
                      <a:pt x="7854" y="112473"/>
                      <a:pt x="6753" y="110008"/>
                    </a:cubicBezTo>
                    <a:cubicBezTo>
                      <a:pt x="5669" y="107577"/>
                      <a:pt x="7558" y="103979"/>
                      <a:pt x="6720" y="101416"/>
                    </a:cubicBezTo>
                    <a:cubicBezTo>
                      <a:pt x="5899" y="98886"/>
                      <a:pt x="2252" y="97079"/>
                      <a:pt x="1693" y="94434"/>
                    </a:cubicBezTo>
                    <a:cubicBezTo>
                      <a:pt x="1151" y="91838"/>
                      <a:pt x="3747" y="88716"/>
                      <a:pt x="3467" y="86022"/>
                    </a:cubicBezTo>
                    <a:cubicBezTo>
                      <a:pt x="3188" y="83393"/>
                      <a:pt x="1" y="80863"/>
                      <a:pt x="1" y="78153"/>
                    </a:cubicBezTo>
                    <a:cubicBezTo>
                      <a:pt x="1" y="75442"/>
                      <a:pt x="3188" y="72928"/>
                      <a:pt x="3467" y="70283"/>
                    </a:cubicBezTo>
                    <a:cubicBezTo>
                      <a:pt x="3747" y="67589"/>
                      <a:pt x="1151" y="64467"/>
                      <a:pt x="1693" y="61872"/>
                    </a:cubicBezTo>
                    <a:cubicBezTo>
                      <a:pt x="2252" y="59227"/>
                      <a:pt x="5899" y="57436"/>
                      <a:pt x="6720" y="54889"/>
                    </a:cubicBezTo>
                    <a:cubicBezTo>
                      <a:pt x="7558" y="52326"/>
                      <a:pt x="5669" y="48729"/>
                      <a:pt x="6753" y="46297"/>
                    </a:cubicBezTo>
                    <a:cubicBezTo>
                      <a:pt x="7854" y="43833"/>
                      <a:pt x="11797" y="42831"/>
                      <a:pt x="13128" y="40514"/>
                    </a:cubicBezTo>
                    <a:cubicBezTo>
                      <a:pt x="14475" y="38198"/>
                      <a:pt x="13374" y="34288"/>
                      <a:pt x="14951" y="32119"/>
                    </a:cubicBezTo>
                    <a:cubicBezTo>
                      <a:pt x="16528" y="29950"/>
                      <a:pt x="20586" y="29786"/>
                      <a:pt x="22393" y="27798"/>
                    </a:cubicBezTo>
                    <a:cubicBezTo>
                      <a:pt x="24184" y="25810"/>
                      <a:pt x="23921" y="21752"/>
                      <a:pt x="25909" y="19962"/>
                    </a:cubicBezTo>
                    <a:cubicBezTo>
                      <a:pt x="27897" y="18171"/>
                      <a:pt x="31906" y="18844"/>
                      <a:pt x="34074" y="17267"/>
                    </a:cubicBezTo>
                    <a:cubicBezTo>
                      <a:pt x="36243" y="15690"/>
                      <a:pt x="36818" y="11665"/>
                      <a:pt x="39151" y="10318"/>
                    </a:cubicBezTo>
                    <a:cubicBezTo>
                      <a:pt x="41467" y="8987"/>
                      <a:pt x="45229" y="10482"/>
                      <a:pt x="47694" y="9381"/>
                    </a:cubicBezTo>
                    <a:cubicBezTo>
                      <a:pt x="50142" y="8297"/>
                      <a:pt x="51538" y="4486"/>
                      <a:pt x="54101" y="3664"/>
                    </a:cubicBezTo>
                    <a:cubicBezTo>
                      <a:pt x="56631" y="2826"/>
                      <a:pt x="60015" y="5094"/>
                      <a:pt x="62660" y="4535"/>
                    </a:cubicBezTo>
                    <a:cubicBezTo>
                      <a:pt x="65256" y="3976"/>
                      <a:pt x="67441" y="543"/>
                      <a:pt x="70119" y="263"/>
                    </a:cubicBezTo>
                    <a:cubicBezTo>
                      <a:pt x="72764" y="1"/>
                      <a:pt x="75606" y="2908"/>
                      <a:pt x="78317" y="2908"/>
                    </a:cubicBezTo>
                    <a:cubicBezTo>
                      <a:pt x="81028" y="2908"/>
                      <a:pt x="83854" y="1"/>
                      <a:pt x="86499" y="263"/>
                    </a:cubicBezTo>
                    <a:cubicBezTo>
                      <a:pt x="89193" y="543"/>
                      <a:pt x="91361" y="3976"/>
                      <a:pt x="93957" y="4535"/>
                    </a:cubicBezTo>
                    <a:cubicBezTo>
                      <a:pt x="96602" y="5094"/>
                      <a:pt x="99987" y="2843"/>
                      <a:pt x="102517" y="3664"/>
                    </a:cubicBezTo>
                    <a:cubicBezTo>
                      <a:pt x="105080" y="4486"/>
                      <a:pt x="106492" y="8297"/>
                      <a:pt x="108924" y="9381"/>
                    </a:cubicBezTo>
                    <a:cubicBezTo>
                      <a:pt x="111388" y="10482"/>
                      <a:pt x="115167" y="8987"/>
                      <a:pt x="117467" y="10318"/>
                    </a:cubicBezTo>
                    <a:cubicBezTo>
                      <a:pt x="119800" y="11665"/>
                      <a:pt x="120391" y="15690"/>
                      <a:pt x="122543" y="17267"/>
                    </a:cubicBezTo>
                    <a:cubicBezTo>
                      <a:pt x="124712" y="18844"/>
                      <a:pt x="128721" y="18171"/>
                      <a:pt x="130708" y="19962"/>
                    </a:cubicBezTo>
                    <a:cubicBezTo>
                      <a:pt x="132696" y="21752"/>
                      <a:pt x="132450" y="25810"/>
                      <a:pt x="134241" y="27798"/>
                    </a:cubicBezTo>
                    <a:cubicBezTo>
                      <a:pt x="136031" y="29786"/>
                      <a:pt x="140089" y="29950"/>
                      <a:pt x="141666" y="32119"/>
                    </a:cubicBezTo>
                    <a:cubicBezTo>
                      <a:pt x="143244" y="34288"/>
                      <a:pt x="142143" y="38198"/>
                      <a:pt x="143490" y="40514"/>
                    </a:cubicBezTo>
                    <a:cubicBezTo>
                      <a:pt x="144837" y="42831"/>
                      <a:pt x="148764" y="43833"/>
                      <a:pt x="149864" y="46297"/>
                    </a:cubicBezTo>
                    <a:cubicBezTo>
                      <a:pt x="150949" y="48729"/>
                      <a:pt x="149076" y="52326"/>
                      <a:pt x="149897" y="54889"/>
                    </a:cubicBezTo>
                    <a:cubicBezTo>
                      <a:pt x="150719" y="57436"/>
                      <a:pt x="154366" y="59227"/>
                      <a:pt x="154924" y="61872"/>
                    </a:cubicBezTo>
                    <a:cubicBezTo>
                      <a:pt x="155467" y="64467"/>
                      <a:pt x="152871" y="67589"/>
                      <a:pt x="153150" y="70283"/>
                    </a:cubicBezTo>
                    <a:cubicBezTo>
                      <a:pt x="153429" y="72928"/>
                      <a:pt x="156617" y="75442"/>
                      <a:pt x="156617" y="7815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46"/>
              <p:cNvSpPr/>
              <p:nvPr/>
            </p:nvSpPr>
            <p:spPr>
              <a:xfrm>
                <a:off x="1916575" y="962225"/>
                <a:ext cx="3781100" cy="3773300"/>
              </a:xfrm>
              <a:custGeom>
                <a:rect b="b" l="l" r="r" t="t"/>
                <a:pathLst>
                  <a:path extrusionOk="0" fill="none" h="150932" w="151244">
                    <a:moveTo>
                      <a:pt x="151244" y="75458"/>
                    </a:moveTo>
                    <a:cubicBezTo>
                      <a:pt x="151244" y="78086"/>
                      <a:pt x="148155" y="80518"/>
                      <a:pt x="147892" y="83064"/>
                    </a:cubicBezTo>
                    <a:cubicBezTo>
                      <a:pt x="147629" y="85660"/>
                      <a:pt x="150127" y="88683"/>
                      <a:pt x="149601" y="91180"/>
                    </a:cubicBezTo>
                    <a:cubicBezTo>
                      <a:pt x="149059" y="93727"/>
                      <a:pt x="145543" y="95468"/>
                      <a:pt x="144754" y="97916"/>
                    </a:cubicBezTo>
                    <a:cubicBezTo>
                      <a:pt x="143949" y="100397"/>
                      <a:pt x="145773" y="103863"/>
                      <a:pt x="144722" y="106229"/>
                    </a:cubicBezTo>
                    <a:cubicBezTo>
                      <a:pt x="143654" y="108595"/>
                      <a:pt x="139859" y="109564"/>
                      <a:pt x="138561" y="111798"/>
                    </a:cubicBezTo>
                    <a:cubicBezTo>
                      <a:pt x="137263" y="114033"/>
                      <a:pt x="138314" y="117811"/>
                      <a:pt x="136803" y="119914"/>
                    </a:cubicBezTo>
                    <a:cubicBezTo>
                      <a:pt x="135275" y="122001"/>
                      <a:pt x="131348" y="122165"/>
                      <a:pt x="129623" y="124087"/>
                    </a:cubicBezTo>
                    <a:cubicBezTo>
                      <a:pt x="127882" y="126009"/>
                      <a:pt x="128145" y="129919"/>
                      <a:pt x="126223" y="131644"/>
                    </a:cubicBezTo>
                    <a:cubicBezTo>
                      <a:pt x="124301" y="133386"/>
                      <a:pt x="120423" y="132729"/>
                      <a:pt x="118337" y="134257"/>
                    </a:cubicBezTo>
                    <a:cubicBezTo>
                      <a:pt x="116250" y="135768"/>
                      <a:pt x="115675" y="139662"/>
                      <a:pt x="113441" y="140960"/>
                    </a:cubicBezTo>
                    <a:cubicBezTo>
                      <a:pt x="111207" y="142241"/>
                      <a:pt x="107560" y="140795"/>
                      <a:pt x="105177" y="141863"/>
                    </a:cubicBezTo>
                    <a:cubicBezTo>
                      <a:pt x="102828" y="142915"/>
                      <a:pt x="101464" y="146595"/>
                      <a:pt x="99000" y="147400"/>
                    </a:cubicBezTo>
                    <a:cubicBezTo>
                      <a:pt x="96552" y="148188"/>
                      <a:pt x="93283" y="146003"/>
                      <a:pt x="90736" y="146545"/>
                    </a:cubicBezTo>
                    <a:cubicBezTo>
                      <a:pt x="88223" y="147088"/>
                      <a:pt x="86120" y="150390"/>
                      <a:pt x="83524" y="150669"/>
                    </a:cubicBezTo>
                    <a:cubicBezTo>
                      <a:pt x="80978" y="150932"/>
                      <a:pt x="78234" y="148123"/>
                      <a:pt x="75622" y="148123"/>
                    </a:cubicBezTo>
                    <a:cubicBezTo>
                      <a:pt x="72993" y="148123"/>
                      <a:pt x="70266" y="150932"/>
                      <a:pt x="67720" y="150669"/>
                    </a:cubicBezTo>
                    <a:cubicBezTo>
                      <a:pt x="65124" y="150390"/>
                      <a:pt x="63021" y="147088"/>
                      <a:pt x="60508" y="146545"/>
                    </a:cubicBezTo>
                    <a:cubicBezTo>
                      <a:pt x="57961" y="146003"/>
                      <a:pt x="54692" y="148188"/>
                      <a:pt x="52244" y="147400"/>
                    </a:cubicBezTo>
                    <a:cubicBezTo>
                      <a:pt x="49763" y="146595"/>
                      <a:pt x="48416" y="142915"/>
                      <a:pt x="46050" y="141863"/>
                    </a:cubicBezTo>
                    <a:cubicBezTo>
                      <a:pt x="43684" y="140795"/>
                      <a:pt x="40037" y="142241"/>
                      <a:pt x="37803" y="140960"/>
                    </a:cubicBezTo>
                    <a:cubicBezTo>
                      <a:pt x="35552" y="139662"/>
                      <a:pt x="34994" y="135768"/>
                      <a:pt x="32907" y="134257"/>
                    </a:cubicBezTo>
                    <a:cubicBezTo>
                      <a:pt x="30804" y="132729"/>
                      <a:pt x="26943" y="133386"/>
                      <a:pt x="25021" y="131644"/>
                    </a:cubicBezTo>
                    <a:cubicBezTo>
                      <a:pt x="23099" y="129919"/>
                      <a:pt x="23346" y="126009"/>
                      <a:pt x="21621" y="124087"/>
                    </a:cubicBezTo>
                    <a:cubicBezTo>
                      <a:pt x="19879" y="122165"/>
                      <a:pt x="15969" y="122001"/>
                      <a:pt x="14441" y="119914"/>
                    </a:cubicBezTo>
                    <a:cubicBezTo>
                      <a:pt x="12913" y="117811"/>
                      <a:pt x="13981" y="114033"/>
                      <a:pt x="12683" y="111798"/>
                    </a:cubicBezTo>
                    <a:cubicBezTo>
                      <a:pt x="11385" y="109564"/>
                      <a:pt x="7574" y="108595"/>
                      <a:pt x="6522" y="106229"/>
                    </a:cubicBezTo>
                    <a:cubicBezTo>
                      <a:pt x="5471" y="103863"/>
                      <a:pt x="7295" y="100397"/>
                      <a:pt x="6490" y="97916"/>
                    </a:cubicBezTo>
                    <a:cubicBezTo>
                      <a:pt x="5701" y="95468"/>
                      <a:pt x="2185" y="93727"/>
                      <a:pt x="1643" y="91180"/>
                    </a:cubicBezTo>
                    <a:cubicBezTo>
                      <a:pt x="1101" y="88667"/>
                      <a:pt x="3615" y="85660"/>
                      <a:pt x="3352" y="83064"/>
                    </a:cubicBezTo>
                    <a:cubicBezTo>
                      <a:pt x="3072" y="80518"/>
                      <a:pt x="0" y="78086"/>
                      <a:pt x="0" y="75458"/>
                    </a:cubicBezTo>
                    <a:cubicBezTo>
                      <a:pt x="0" y="72846"/>
                      <a:pt x="3072" y="70414"/>
                      <a:pt x="3352" y="67868"/>
                    </a:cubicBezTo>
                    <a:cubicBezTo>
                      <a:pt x="3615" y="65272"/>
                      <a:pt x="1101" y="62249"/>
                      <a:pt x="1643" y="59735"/>
                    </a:cubicBezTo>
                    <a:cubicBezTo>
                      <a:pt x="2185" y="57189"/>
                      <a:pt x="5701" y="55447"/>
                      <a:pt x="6490" y="53000"/>
                    </a:cubicBezTo>
                    <a:cubicBezTo>
                      <a:pt x="7295" y="50535"/>
                      <a:pt x="5471" y="47052"/>
                      <a:pt x="6522" y="44703"/>
                    </a:cubicBezTo>
                    <a:cubicBezTo>
                      <a:pt x="7574" y="42337"/>
                      <a:pt x="11385" y="41368"/>
                      <a:pt x="12683" y="39134"/>
                    </a:cubicBezTo>
                    <a:cubicBezTo>
                      <a:pt x="13981" y="36883"/>
                      <a:pt x="12913" y="33104"/>
                      <a:pt x="14441" y="31018"/>
                    </a:cubicBezTo>
                    <a:cubicBezTo>
                      <a:pt x="15969" y="28915"/>
                      <a:pt x="19879" y="28767"/>
                      <a:pt x="21621" y="26845"/>
                    </a:cubicBezTo>
                    <a:cubicBezTo>
                      <a:pt x="23346" y="24923"/>
                      <a:pt x="23099" y="21013"/>
                      <a:pt x="25021" y="19271"/>
                    </a:cubicBezTo>
                    <a:cubicBezTo>
                      <a:pt x="26943" y="17546"/>
                      <a:pt x="30804" y="18203"/>
                      <a:pt x="32907" y="16675"/>
                    </a:cubicBezTo>
                    <a:cubicBezTo>
                      <a:pt x="34994" y="15147"/>
                      <a:pt x="35552" y="11270"/>
                      <a:pt x="37803" y="9972"/>
                    </a:cubicBezTo>
                    <a:cubicBezTo>
                      <a:pt x="40037" y="8675"/>
                      <a:pt x="43684" y="10120"/>
                      <a:pt x="46050" y="9069"/>
                    </a:cubicBezTo>
                    <a:cubicBezTo>
                      <a:pt x="48416" y="8017"/>
                      <a:pt x="49763" y="4337"/>
                      <a:pt x="52244" y="3532"/>
                    </a:cubicBezTo>
                    <a:cubicBezTo>
                      <a:pt x="54692" y="2727"/>
                      <a:pt x="57961" y="4912"/>
                      <a:pt x="60508" y="4370"/>
                    </a:cubicBezTo>
                    <a:cubicBezTo>
                      <a:pt x="63021" y="3844"/>
                      <a:pt x="65124" y="526"/>
                      <a:pt x="67720" y="263"/>
                    </a:cubicBezTo>
                    <a:cubicBezTo>
                      <a:pt x="70266" y="0"/>
                      <a:pt x="72993" y="2793"/>
                      <a:pt x="75622" y="2793"/>
                    </a:cubicBezTo>
                    <a:cubicBezTo>
                      <a:pt x="78234" y="2793"/>
                      <a:pt x="80978" y="0"/>
                      <a:pt x="83524" y="263"/>
                    </a:cubicBezTo>
                    <a:cubicBezTo>
                      <a:pt x="86120" y="526"/>
                      <a:pt x="88223" y="3844"/>
                      <a:pt x="90736" y="4370"/>
                    </a:cubicBezTo>
                    <a:cubicBezTo>
                      <a:pt x="93283" y="4912"/>
                      <a:pt x="96552" y="2727"/>
                      <a:pt x="99000" y="3532"/>
                    </a:cubicBezTo>
                    <a:cubicBezTo>
                      <a:pt x="101464" y="4337"/>
                      <a:pt x="102828" y="8017"/>
                      <a:pt x="105177" y="9069"/>
                    </a:cubicBezTo>
                    <a:cubicBezTo>
                      <a:pt x="107560" y="10120"/>
                      <a:pt x="111207" y="8675"/>
                      <a:pt x="113441" y="9972"/>
                    </a:cubicBezTo>
                    <a:cubicBezTo>
                      <a:pt x="115675" y="11270"/>
                      <a:pt x="116250" y="15147"/>
                      <a:pt x="118337" y="16675"/>
                    </a:cubicBezTo>
                    <a:cubicBezTo>
                      <a:pt x="120423" y="18203"/>
                      <a:pt x="124301" y="17546"/>
                      <a:pt x="126223" y="19271"/>
                    </a:cubicBezTo>
                    <a:cubicBezTo>
                      <a:pt x="128145" y="20996"/>
                      <a:pt x="127882" y="24923"/>
                      <a:pt x="129623" y="26845"/>
                    </a:cubicBezTo>
                    <a:cubicBezTo>
                      <a:pt x="131348" y="28767"/>
                      <a:pt x="135275" y="28915"/>
                      <a:pt x="136803" y="31018"/>
                    </a:cubicBezTo>
                    <a:cubicBezTo>
                      <a:pt x="138314" y="33104"/>
                      <a:pt x="137263" y="36883"/>
                      <a:pt x="138561" y="39134"/>
                    </a:cubicBezTo>
                    <a:cubicBezTo>
                      <a:pt x="139859" y="41351"/>
                      <a:pt x="143654" y="42321"/>
                      <a:pt x="144722" y="44703"/>
                    </a:cubicBezTo>
                    <a:cubicBezTo>
                      <a:pt x="145773" y="47052"/>
                      <a:pt x="143949" y="50519"/>
                      <a:pt x="144754" y="53000"/>
                    </a:cubicBezTo>
                    <a:cubicBezTo>
                      <a:pt x="145543" y="55447"/>
                      <a:pt x="149059" y="57189"/>
                      <a:pt x="149601" y="59735"/>
                    </a:cubicBezTo>
                    <a:cubicBezTo>
                      <a:pt x="150127" y="62249"/>
                      <a:pt x="147629" y="65272"/>
                      <a:pt x="147892" y="67868"/>
                    </a:cubicBezTo>
                    <a:cubicBezTo>
                      <a:pt x="148155" y="70414"/>
                      <a:pt x="151244" y="72846"/>
                      <a:pt x="151244" y="7545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46"/>
              <p:cNvSpPr/>
              <p:nvPr/>
            </p:nvSpPr>
            <p:spPr>
              <a:xfrm>
                <a:off x="1984750" y="1028350"/>
                <a:ext cx="3645575" cy="3639000"/>
              </a:xfrm>
              <a:custGeom>
                <a:rect b="b" l="l" r="r" t="t"/>
                <a:pathLst>
                  <a:path extrusionOk="0" fill="none" h="145560" w="145823">
                    <a:moveTo>
                      <a:pt x="145822" y="72780"/>
                    </a:moveTo>
                    <a:cubicBezTo>
                      <a:pt x="145822" y="75310"/>
                      <a:pt x="142865" y="77659"/>
                      <a:pt x="142602" y="80107"/>
                    </a:cubicBezTo>
                    <a:cubicBezTo>
                      <a:pt x="142340" y="82621"/>
                      <a:pt x="144755" y="85529"/>
                      <a:pt x="144245" y="87944"/>
                    </a:cubicBezTo>
                    <a:cubicBezTo>
                      <a:pt x="143736" y="90408"/>
                      <a:pt x="140335" y="92084"/>
                      <a:pt x="139563" y="94450"/>
                    </a:cubicBezTo>
                    <a:cubicBezTo>
                      <a:pt x="138791" y="96832"/>
                      <a:pt x="140549" y="100183"/>
                      <a:pt x="139547" y="102450"/>
                    </a:cubicBezTo>
                    <a:cubicBezTo>
                      <a:pt x="138512" y="104734"/>
                      <a:pt x="134848" y="105670"/>
                      <a:pt x="133599" y="107823"/>
                    </a:cubicBezTo>
                    <a:cubicBezTo>
                      <a:pt x="132351" y="109991"/>
                      <a:pt x="133369" y="113638"/>
                      <a:pt x="131907" y="115643"/>
                    </a:cubicBezTo>
                    <a:cubicBezTo>
                      <a:pt x="130429" y="117664"/>
                      <a:pt x="126650" y="117811"/>
                      <a:pt x="124991" y="119668"/>
                    </a:cubicBezTo>
                    <a:cubicBezTo>
                      <a:pt x="123315" y="121524"/>
                      <a:pt x="123561" y="125303"/>
                      <a:pt x="121705" y="126979"/>
                    </a:cubicBezTo>
                    <a:cubicBezTo>
                      <a:pt x="119848" y="128638"/>
                      <a:pt x="116119" y="128014"/>
                      <a:pt x="114098" y="129476"/>
                    </a:cubicBezTo>
                    <a:cubicBezTo>
                      <a:pt x="112078" y="130938"/>
                      <a:pt x="111536" y="134684"/>
                      <a:pt x="109383" y="135949"/>
                    </a:cubicBezTo>
                    <a:cubicBezTo>
                      <a:pt x="107215" y="137181"/>
                      <a:pt x="103699" y="135801"/>
                      <a:pt x="101415" y="136820"/>
                    </a:cubicBezTo>
                    <a:cubicBezTo>
                      <a:pt x="99148" y="137822"/>
                      <a:pt x="97834" y="141370"/>
                      <a:pt x="95452" y="142143"/>
                    </a:cubicBezTo>
                    <a:cubicBezTo>
                      <a:pt x="93086" y="142915"/>
                      <a:pt x="89948" y="140812"/>
                      <a:pt x="87484" y="141338"/>
                    </a:cubicBezTo>
                    <a:cubicBezTo>
                      <a:pt x="85069" y="141847"/>
                      <a:pt x="83032" y="145050"/>
                      <a:pt x="80534" y="145313"/>
                    </a:cubicBezTo>
                    <a:cubicBezTo>
                      <a:pt x="78087" y="145560"/>
                      <a:pt x="75441" y="142849"/>
                      <a:pt x="72911" y="142849"/>
                    </a:cubicBezTo>
                    <a:cubicBezTo>
                      <a:pt x="70398" y="142849"/>
                      <a:pt x="67753" y="145560"/>
                      <a:pt x="65288" y="145313"/>
                    </a:cubicBezTo>
                    <a:cubicBezTo>
                      <a:pt x="62791" y="145050"/>
                      <a:pt x="60771" y="141847"/>
                      <a:pt x="58339" y="141338"/>
                    </a:cubicBezTo>
                    <a:cubicBezTo>
                      <a:pt x="55875" y="140812"/>
                      <a:pt x="52737" y="142915"/>
                      <a:pt x="50371" y="142143"/>
                    </a:cubicBezTo>
                    <a:cubicBezTo>
                      <a:pt x="47989" y="141370"/>
                      <a:pt x="46675" y="137822"/>
                      <a:pt x="44407" y="136820"/>
                    </a:cubicBezTo>
                    <a:cubicBezTo>
                      <a:pt x="42124" y="135801"/>
                      <a:pt x="38608" y="137181"/>
                      <a:pt x="36456" y="135949"/>
                    </a:cubicBezTo>
                    <a:cubicBezTo>
                      <a:pt x="34287" y="134684"/>
                      <a:pt x="33745" y="130938"/>
                      <a:pt x="31724" y="129476"/>
                    </a:cubicBezTo>
                    <a:cubicBezTo>
                      <a:pt x="29704" y="128014"/>
                      <a:pt x="25974" y="128638"/>
                      <a:pt x="24134" y="126979"/>
                    </a:cubicBezTo>
                    <a:cubicBezTo>
                      <a:pt x="22278" y="125303"/>
                      <a:pt x="22508" y="121524"/>
                      <a:pt x="20849" y="119668"/>
                    </a:cubicBezTo>
                    <a:cubicBezTo>
                      <a:pt x="19173" y="117811"/>
                      <a:pt x="15394" y="117664"/>
                      <a:pt x="13916" y="115643"/>
                    </a:cubicBezTo>
                    <a:cubicBezTo>
                      <a:pt x="12453" y="113638"/>
                      <a:pt x="13472" y="109991"/>
                      <a:pt x="12223" y="107823"/>
                    </a:cubicBezTo>
                    <a:cubicBezTo>
                      <a:pt x="10975" y="105670"/>
                      <a:pt x="7311" y="104734"/>
                      <a:pt x="6293" y="102450"/>
                    </a:cubicBezTo>
                    <a:cubicBezTo>
                      <a:pt x="5274" y="100183"/>
                      <a:pt x="7032" y="96832"/>
                      <a:pt x="6260" y="94450"/>
                    </a:cubicBezTo>
                    <a:cubicBezTo>
                      <a:pt x="5488" y="92084"/>
                      <a:pt x="2103" y="90408"/>
                      <a:pt x="1578" y="87944"/>
                    </a:cubicBezTo>
                    <a:cubicBezTo>
                      <a:pt x="1068" y="85529"/>
                      <a:pt x="3483" y="82621"/>
                      <a:pt x="3220" y="80107"/>
                    </a:cubicBezTo>
                    <a:cubicBezTo>
                      <a:pt x="2974" y="77659"/>
                      <a:pt x="0" y="75310"/>
                      <a:pt x="0" y="72780"/>
                    </a:cubicBezTo>
                    <a:cubicBezTo>
                      <a:pt x="0" y="70266"/>
                      <a:pt x="2974" y="67917"/>
                      <a:pt x="3220" y="65453"/>
                    </a:cubicBezTo>
                    <a:cubicBezTo>
                      <a:pt x="3483" y="62955"/>
                      <a:pt x="1068" y="60048"/>
                      <a:pt x="1578" y="57616"/>
                    </a:cubicBezTo>
                    <a:cubicBezTo>
                      <a:pt x="2103" y="55168"/>
                      <a:pt x="5488" y="53492"/>
                      <a:pt x="6260" y="51127"/>
                    </a:cubicBezTo>
                    <a:cubicBezTo>
                      <a:pt x="7032" y="48745"/>
                      <a:pt x="5274" y="45393"/>
                      <a:pt x="6293" y="43126"/>
                    </a:cubicBezTo>
                    <a:cubicBezTo>
                      <a:pt x="7311" y="40826"/>
                      <a:pt x="10975" y="39906"/>
                      <a:pt x="12223" y="37754"/>
                    </a:cubicBezTo>
                    <a:cubicBezTo>
                      <a:pt x="13472" y="35585"/>
                      <a:pt x="12453" y="31938"/>
                      <a:pt x="13916" y="29917"/>
                    </a:cubicBezTo>
                    <a:cubicBezTo>
                      <a:pt x="15394" y="27896"/>
                      <a:pt x="19173" y="27748"/>
                      <a:pt x="20849" y="25892"/>
                    </a:cubicBezTo>
                    <a:cubicBezTo>
                      <a:pt x="22508" y="24052"/>
                      <a:pt x="22278" y="20273"/>
                      <a:pt x="24134" y="18598"/>
                    </a:cubicBezTo>
                    <a:cubicBezTo>
                      <a:pt x="25974" y="16922"/>
                      <a:pt x="29704" y="17563"/>
                      <a:pt x="31724" y="16084"/>
                    </a:cubicBezTo>
                    <a:cubicBezTo>
                      <a:pt x="33745" y="14622"/>
                      <a:pt x="34287" y="10876"/>
                      <a:pt x="36456" y="9627"/>
                    </a:cubicBezTo>
                    <a:cubicBezTo>
                      <a:pt x="38608" y="8379"/>
                      <a:pt x="42124" y="9775"/>
                      <a:pt x="44407" y="8757"/>
                    </a:cubicBezTo>
                    <a:cubicBezTo>
                      <a:pt x="46675" y="7738"/>
                      <a:pt x="47989" y="4189"/>
                      <a:pt x="50371" y="3417"/>
                    </a:cubicBezTo>
                    <a:cubicBezTo>
                      <a:pt x="52737" y="2645"/>
                      <a:pt x="55891" y="4748"/>
                      <a:pt x="58339" y="4222"/>
                    </a:cubicBezTo>
                    <a:cubicBezTo>
                      <a:pt x="60771" y="3713"/>
                      <a:pt x="62791" y="526"/>
                      <a:pt x="65288" y="263"/>
                    </a:cubicBezTo>
                    <a:cubicBezTo>
                      <a:pt x="67753" y="0"/>
                      <a:pt x="70398" y="2711"/>
                      <a:pt x="72911" y="2711"/>
                    </a:cubicBezTo>
                    <a:cubicBezTo>
                      <a:pt x="75441" y="2711"/>
                      <a:pt x="78087" y="0"/>
                      <a:pt x="80534" y="263"/>
                    </a:cubicBezTo>
                    <a:cubicBezTo>
                      <a:pt x="83048" y="526"/>
                      <a:pt x="85069" y="3713"/>
                      <a:pt x="87484" y="4222"/>
                    </a:cubicBezTo>
                    <a:cubicBezTo>
                      <a:pt x="89948" y="4748"/>
                      <a:pt x="93086" y="2645"/>
                      <a:pt x="95452" y="3417"/>
                    </a:cubicBezTo>
                    <a:cubicBezTo>
                      <a:pt x="97834" y="4189"/>
                      <a:pt x="99148" y="7738"/>
                      <a:pt x="101415" y="8757"/>
                    </a:cubicBezTo>
                    <a:cubicBezTo>
                      <a:pt x="103699" y="9775"/>
                      <a:pt x="107215" y="8379"/>
                      <a:pt x="109383" y="9627"/>
                    </a:cubicBezTo>
                    <a:cubicBezTo>
                      <a:pt x="111536" y="10876"/>
                      <a:pt x="112094" y="14622"/>
                      <a:pt x="114098" y="16084"/>
                    </a:cubicBezTo>
                    <a:cubicBezTo>
                      <a:pt x="116119" y="17563"/>
                      <a:pt x="119848" y="16922"/>
                      <a:pt x="121705" y="18598"/>
                    </a:cubicBezTo>
                    <a:cubicBezTo>
                      <a:pt x="123561" y="20273"/>
                      <a:pt x="123315" y="24036"/>
                      <a:pt x="124991" y="25892"/>
                    </a:cubicBezTo>
                    <a:cubicBezTo>
                      <a:pt x="126650" y="27748"/>
                      <a:pt x="130429" y="27896"/>
                      <a:pt x="131907" y="29917"/>
                    </a:cubicBezTo>
                    <a:cubicBezTo>
                      <a:pt x="133369" y="31938"/>
                      <a:pt x="132351" y="35585"/>
                      <a:pt x="133599" y="37737"/>
                    </a:cubicBezTo>
                    <a:cubicBezTo>
                      <a:pt x="134848" y="39906"/>
                      <a:pt x="138528" y="40826"/>
                      <a:pt x="139547" y="43126"/>
                    </a:cubicBezTo>
                    <a:cubicBezTo>
                      <a:pt x="140549" y="45393"/>
                      <a:pt x="138791" y="48745"/>
                      <a:pt x="139563" y="51127"/>
                    </a:cubicBezTo>
                    <a:cubicBezTo>
                      <a:pt x="140335" y="53476"/>
                      <a:pt x="143720" y="55168"/>
                      <a:pt x="144245" y="57616"/>
                    </a:cubicBezTo>
                    <a:cubicBezTo>
                      <a:pt x="144755" y="60048"/>
                      <a:pt x="142340" y="62955"/>
                      <a:pt x="142602" y="65453"/>
                    </a:cubicBezTo>
                    <a:cubicBezTo>
                      <a:pt x="142865" y="67917"/>
                      <a:pt x="145822" y="70266"/>
                      <a:pt x="145822" y="727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46"/>
              <p:cNvSpPr/>
              <p:nvPr/>
            </p:nvSpPr>
            <p:spPr>
              <a:xfrm>
                <a:off x="2052100" y="1094875"/>
                <a:ext cx="3511275" cy="3504300"/>
              </a:xfrm>
              <a:custGeom>
                <a:rect b="b" l="l" r="r" t="t"/>
                <a:pathLst>
                  <a:path extrusionOk="0" fill="none" h="140172" w="140451">
                    <a:moveTo>
                      <a:pt x="140451" y="70086"/>
                    </a:moveTo>
                    <a:cubicBezTo>
                      <a:pt x="140451" y="72518"/>
                      <a:pt x="137592" y="74785"/>
                      <a:pt x="137345" y="77150"/>
                    </a:cubicBezTo>
                    <a:cubicBezTo>
                      <a:pt x="137099" y="79566"/>
                      <a:pt x="139416" y="82358"/>
                      <a:pt x="138923" y="84691"/>
                    </a:cubicBezTo>
                    <a:cubicBezTo>
                      <a:pt x="138430" y="87057"/>
                      <a:pt x="135160" y="88684"/>
                      <a:pt x="134421" y="90951"/>
                    </a:cubicBezTo>
                    <a:cubicBezTo>
                      <a:pt x="133682" y="93251"/>
                      <a:pt x="135374" y="96471"/>
                      <a:pt x="134388" y="98656"/>
                    </a:cubicBezTo>
                    <a:cubicBezTo>
                      <a:pt x="133403" y="100857"/>
                      <a:pt x="129870" y="101761"/>
                      <a:pt x="128671" y="103831"/>
                    </a:cubicBezTo>
                    <a:cubicBezTo>
                      <a:pt x="127472" y="105917"/>
                      <a:pt x="128458" y="109433"/>
                      <a:pt x="127045" y="111372"/>
                    </a:cubicBezTo>
                    <a:cubicBezTo>
                      <a:pt x="125615" y="113310"/>
                      <a:pt x="121985" y="113458"/>
                      <a:pt x="120375" y="115249"/>
                    </a:cubicBezTo>
                    <a:cubicBezTo>
                      <a:pt x="118765" y="117023"/>
                      <a:pt x="118995" y="120671"/>
                      <a:pt x="117204" y="122281"/>
                    </a:cubicBezTo>
                    <a:cubicBezTo>
                      <a:pt x="115429" y="123874"/>
                      <a:pt x="111832" y="123266"/>
                      <a:pt x="109893" y="124679"/>
                    </a:cubicBezTo>
                    <a:cubicBezTo>
                      <a:pt x="107954" y="126092"/>
                      <a:pt x="107429" y="129706"/>
                      <a:pt x="105342" y="130906"/>
                    </a:cubicBezTo>
                    <a:cubicBezTo>
                      <a:pt x="103272" y="132105"/>
                      <a:pt x="99888" y="130774"/>
                      <a:pt x="97670" y="131744"/>
                    </a:cubicBezTo>
                    <a:cubicBezTo>
                      <a:pt x="95485" y="132729"/>
                      <a:pt x="94220" y="136146"/>
                      <a:pt x="91936" y="136886"/>
                    </a:cubicBezTo>
                    <a:cubicBezTo>
                      <a:pt x="89653" y="137625"/>
                      <a:pt x="86630" y="135604"/>
                      <a:pt x="84264" y="136114"/>
                    </a:cubicBezTo>
                    <a:cubicBezTo>
                      <a:pt x="81931" y="136606"/>
                      <a:pt x="79976" y="139679"/>
                      <a:pt x="77561" y="139925"/>
                    </a:cubicBezTo>
                    <a:cubicBezTo>
                      <a:pt x="75195" y="140172"/>
                      <a:pt x="72649" y="137559"/>
                      <a:pt x="70217" y="137559"/>
                    </a:cubicBezTo>
                    <a:cubicBezTo>
                      <a:pt x="67786" y="137559"/>
                      <a:pt x="65256" y="140172"/>
                      <a:pt x="62890" y="139925"/>
                    </a:cubicBezTo>
                    <a:cubicBezTo>
                      <a:pt x="60475" y="139679"/>
                      <a:pt x="58520" y="136606"/>
                      <a:pt x="56187" y="136114"/>
                    </a:cubicBezTo>
                    <a:cubicBezTo>
                      <a:pt x="53821" y="135604"/>
                      <a:pt x="50782" y="137625"/>
                      <a:pt x="48515" y="136886"/>
                    </a:cubicBezTo>
                    <a:cubicBezTo>
                      <a:pt x="46215" y="136146"/>
                      <a:pt x="44950" y="132729"/>
                      <a:pt x="42765" y="131744"/>
                    </a:cubicBezTo>
                    <a:cubicBezTo>
                      <a:pt x="40563" y="130774"/>
                      <a:pt x="37179" y="132105"/>
                      <a:pt x="35109" y="130906"/>
                    </a:cubicBezTo>
                    <a:cubicBezTo>
                      <a:pt x="33023" y="129706"/>
                      <a:pt x="32497" y="126092"/>
                      <a:pt x="30558" y="124679"/>
                    </a:cubicBezTo>
                    <a:cubicBezTo>
                      <a:pt x="28603" y="123266"/>
                      <a:pt x="25022" y="123874"/>
                      <a:pt x="23231" y="122281"/>
                    </a:cubicBezTo>
                    <a:cubicBezTo>
                      <a:pt x="21457" y="120671"/>
                      <a:pt x="21687" y="117023"/>
                      <a:pt x="20077" y="115249"/>
                    </a:cubicBezTo>
                    <a:cubicBezTo>
                      <a:pt x="18467" y="113458"/>
                      <a:pt x="14820" y="113310"/>
                      <a:pt x="13407" y="111372"/>
                    </a:cubicBezTo>
                    <a:cubicBezTo>
                      <a:pt x="11994" y="109417"/>
                      <a:pt x="12980" y="105917"/>
                      <a:pt x="11780" y="103831"/>
                    </a:cubicBezTo>
                    <a:cubicBezTo>
                      <a:pt x="10581" y="101761"/>
                      <a:pt x="7049" y="100857"/>
                      <a:pt x="6063" y="98656"/>
                    </a:cubicBezTo>
                    <a:cubicBezTo>
                      <a:pt x="5094" y="96471"/>
                      <a:pt x="6786" y="93251"/>
                      <a:pt x="6030" y="90951"/>
                    </a:cubicBezTo>
                    <a:cubicBezTo>
                      <a:pt x="5291" y="88684"/>
                      <a:pt x="2022" y="87057"/>
                      <a:pt x="1529" y="84691"/>
                    </a:cubicBezTo>
                    <a:cubicBezTo>
                      <a:pt x="1036" y="82358"/>
                      <a:pt x="3352" y="79566"/>
                      <a:pt x="3106" y="77150"/>
                    </a:cubicBezTo>
                    <a:cubicBezTo>
                      <a:pt x="2859" y="74785"/>
                      <a:pt x="1" y="72518"/>
                      <a:pt x="1" y="70086"/>
                    </a:cubicBezTo>
                    <a:cubicBezTo>
                      <a:pt x="1" y="67655"/>
                      <a:pt x="2859" y="65404"/>
                      <a:pt x="3106" y="63038"/>
                    </a:cubicBezTo>
                    <a:cubicBezTo>
                      <a:pt x="3352" y="60623"/>
                      <a:pt x="1036" y="57814"/>
                      <a:pt x="1529" y="55481"/>
                    </a:cubicBezTo>
                    <a:cubicBezTo>
                      <a:pt x="2022" y="53115"/>
                      <a:pt x="5291" y="51505"/>
                      <a:pt x="6030" y="49238"/>
                    </a:cubicBezTo>
                    <a:cubicBezTo>
                      <a:pt x="6769" y="46938"/>
                      <a:pt x="5094" y="43701"/>
                      <a:pt x="6063" y="41516"/>
                    </a:cubicBezTo>
                    <a:cubicBezTo>
                      <a:pt x="7049" y="39315"/>
                      <a:pt x="10581" y="38428"/>
                      <a:pt x="11780" y="36341"/>
                    </a:cubicBezTo>
                    <a:cubicBezTo>
                      <a:pt x="12980" y="34255"/>
                      <a:pt x="12010" y="30755"/>
                      <a:pt x="13423" y="28817"/>
                    </a:cubicBezTo>
                    <a:cubicBezTo>
                      <a:pt x="14836" y="26862"/>
                      <a:pt x="18467" y="26730"/>
                      <a:pt x="20077" y="24940"/>
                    </a:cubicBezTo>
                    <a:cubicBezTo>
                      <a:pt x="21687" y="23149"/>
                      <a:pt x="21457" y="19518"/>
                      <a:pt x="23248" y="17908"/>
                    </a:cubicBezTo>
                    <a:cubicBezTo>
                      <a:pt x="25022" y="16298"/>
                      <a:pt x="28620" y="16906"/>
                      <a:pt x="30558" y="15493"/>
                    </a:cubicBezTo>
                    <a:cubicBezTo>
                      <a:pt x="32497" y="14080"/>
                      <a:pt x="33023" y="10482"/>
                      <a:pt x="35109" y="9266"/>
                    </a:cubicBezTo>
                    <a:cubicBezTo>
                      <a:pt x="37179" y="8067"/>
                      <a:pt x="40563" y="9414"/>
                      <a:pt x="42781" y="8429"/>
                    </a:cubicBezTo>
                    <a:cubicBezTo>
                      <a:pt x="44966" y="7459"/>
                      <a:pt x="46231" y="4042"/>
                      <a:pt x="48515" y="3286"/>
                    </a:cubicBezTo>
                    <a:cubicBezTo>
                      <a:pt x="50799" y="2547"/>
                      <a:pt x="53821" y="4568"/>
                      <a:pt x="56187" y="4075"/>
                    </a:cubicBezTo>
                    <a:cubicBezTo>
                      <a:pt x="58520" y="3582"/>
                      <a:pt x="60475" y="510"/>
                      <a:pt x="62890" y="247"/>
                    </a:cubicBezTo>
                    <a:cubicBezTo>
                      <a:pt x="65256" y="1"/>
                      <a:pt x="67802" y="2613"/>
                      <a:pt x="70234" y="2613"/>
                    </a:cubicBezTo>
                    <a:cubicBezTo>
                      <a:pt x="72665" y="2613"/>
                      <a:pt x="75195" y="1"/>
                      <a:pt x="77561" y="247"/>
                    </a:cubicBezTo>
                    <a:cubicBezTo>
                      <a:pt x="79976" y="510"/>
                      <a:pt x="81931" y="3582"/>
                      <a:pt x="84264" y="4075"/>
                    </a:cubicBezTo>
                    <a:cubicBezTo>
                      <a:pt x="86630" y="4568"/>
                      <a:pt x="89653" y="2547"/>
                      <a:pt x="91936" y="3286"/>
                    </a:cubicBezTo>
                    <a:cubicBezTo>
                      <a:pt x="94236" y="4042"/>
                      <a:pt x="95501" y="7459"/>
                      <a:pt x="97686" y="8429"/>
                    </a:cubicBezTo>
                    <a:cubicBezTo>
                      <a:pt x="99888" y="9414"/>
                      <a:pt x="103272" y="8067"/>
                      <a:pt x="105342" y="9266"/>
                    </a:cubicBezTo>
                    <a:cubicBezTo>
                      <a:pt x="107429" y="10482"/>
                      <a:pt x="107954" y="14080"/>
                      <a:pt x="109893" y="15493"/>
                    </a:cubicBezTo>
                    <a:cubicBezTo>
                      <a:pt x="111848" y="16906"/>
                      <a:pt x="115429" y="16298"/>
                      <a:pt x="117220" y="17908"/>
                    </a:cubicBezTo>
                    <a:cubicBezTo>
                      <a:pt x="118995" y="19518"/>
                      <a:pt x="118765" y="23149"/>
                      <a:pt x="120375" y="24940"/>
                    </a:cubicBezTo>
                    <a:cubicBezTo>
                      <a:pt x="121985" y="26730"/>
                      <a:pt x="125632" y="26862"/>
                      <a:pt x="127045" y="28817"/>
                    </a:cubicBezTo>
                    <a:cubicBezTo>
                      <a:pt x="128458" y="30755"/>
                      <a:pt x="127472" y="34255"/>
                      <a:pt x="128671" y="36341"/>
                    </a:cubicBezTo>
                    <a:cubicBezTo>
                      <a:pt x="129870" y="38428"/>
                      <a:pt x="133403" y="39315"/>
                      <a:pt x="134388" y="41516"/>
                    </a:cubicBezTo>
                    <a:cubicBezTo>
                      <a:pt x="135358" y="43701"/>
                      <a:pt x="133682" y="46938"/>
                      <a:pt x="134421" y="49238"/>
                    </a:cubicBezTo>
                    <a:cubicBezTo>
                      <a:pt x="135160" y="51505"/>
                      <a:pt x="138430" y="53115"/>
                      <a:pt x="138923" y="55481"/>
                    </a:cubicBezTo>
                    <a:cubicBezTo>
                      <a:pt x="139416" y="57814"/>
                      <a:pt x="137099" y="60623"/>
                      <a:pt x="137345" y="63038"/>
                    </a:cubicBezTo>
                    <a:cubicBezTo>
                      <a:pt x="137592" y="65404"/>
                      <a:pt x="140451" y="67655"/>
                      <a:pt x="140451" y="7008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46"/>
              <p:cNvSpPr/>
              <p:nvPr/>
            </p:nvSpPr>
            <p:spPr>
              <a:xfrm>
                <a:off x="2119875" y="1161425"/>
                <a:ext cx="3376150" cy="3369975"/>
              </a:xfrm>
              <a:custGeom>
                <a:rect b="b" l="l" r="r" t="t"/>
                <a:pathLst>
                  <a:path extrusionOk="0" fill="none" h="134799" w="135046">
                    <a:moveTo>
                      <a:pt x="135045" y="67391"/>
                    </a:moveTo>
                    <a:cubicBezTo>
                      <a:pt x="135045" y="69741"/>
                      <a:pt x="132302" y="71909"/>
                      <a:pt x="132072" y="74176"/>
                    </a:cubicBezTo>
                    <a:cubicBezTo>
                      <a:pt x="131825" y="76509"/>
                      <a:pt x="134059" y="79187"/>
                      <a:pt x="133583" y="81438"/>
                    </a:cubicBezTo>
                    <a:cubicBezTo>
                      <a:pt x="133107" y="83721"/>
                      <a:pt x="129969" y="85266"/>
                      <a:pt x="129262" y="87451"/>
                    </a:cubicBezTo>
                    <a:cubicBezTo>
                      <a:pt x="128539" y="89669"/>
                      <a:pt x="130166" y="92774"/>
                      <a:pt x="129229" y="94860"/>
                    </a:cubicBezTo>
                    <a:cubicBezTo>
                      <a:pt x="128277" y="96996"/>
                      <a:pt x="124892" y="97850"/>
                      <a:pt x="123742" y="99855"/>
                    </a:cubicBezTo>
                    <a:cubicBezTo>
                      <a:pt x="122576" y="101859"/>
                      <a:pt x="123512" y="105227"/>
                      <a:pt x="122165" y="107100"/>
                    </a:cubicBezTo>
                    <a:cubicBezTo>
                      <a:pt x="120801" y="108956"/>
                      <a:pt x="117302" y="109104"/>
                      <a:pt x="115758" y="110813"/>
                    </a:cubicBezTo>
                    <a:cubicBezTo>
                      <a:pt x="114197" y="112538"/>
                      <a:pt x="114427" y="116037"/>
                      <a:pt x="112702" y="117581"/>
                    </a:cubicBezTo>
                    <a:cubicBezTo>
                      <a:pt x="110993" y="119126"/>
                      <a:pt x="107543" y="118534"/>
                      <a:pt x="105671" y="119898"/>
                    </a:cubicBezTo>
                    <a:cubicBezTo>
                      <a:pt x="103798" y="121261"/>
                      <a:pt x="103305" y="124728"/>
                      <a:pt x="101300" y="125894"/>
                    </a:cubicBezTo>
                    <a:cubicBezTo>
                      <a:pt x="99296" y="127044"/>
                      <a:pt x="96043" y="125746"/>
                      <a:pt x="93924" y="126699"/>
                    </a:cubicBezTo>
                    <a:cubicBezTo>
                      <a:pt x="91821" y="127636"/>
                      <a:pt x="90605" y="130922"/>
                      <a:pt x="88404" y="131628"/>
                    </a:cubicBezTo>
                    <a:cubicBezTo>
                      <a:pt x="86219" y="132351"/>
                      <a:pt x="83295" y="130396"/>
                      <a:pt x="81027" y="130889"/>
                    </a:cubicBezTo>
                    <a:cubicBezTo>
                      <a:pt x="78777" y="131365"/>
                      <a:pt x="76904" y="134322"/>
                      <a:pt x="74587" y="134552"/>
                    </a:cubicBezTo>
                    <a:cubicBezTo>
                      <a:pt x="72304" y="134799"/>
                      <a:pt x="69856" y="132285"/>
                      <a:pt x="67523" y="132285"/>
                    </a:cubicBezTo>
                    <a:cubicBezTo>
                      <a:pt x="65190" y="132285"/>
                      <a:pt x="62742" y="134799"/>
                      <a:pt x="60475" y="134552"/>
                    </a:cubicBezTo>
                    <a:cubicBezTo>
                      <a:pt x="58142" y="134322"/>
                      <a:pt x="56269" y="131365"/>
                      <a:pt x="54035" y="130889"/>
                    </a:cubicBezTo>
                    <a:cubicBezTo>
                      <a:pt x="51751" y="130396"/>
                      <a:pt x="48843" y="132351"/>
                      <a:pt x="46658" y="131628"/>
                    </a:cubicBezTo>
                    <a:cubicBezTo>
                      <a:pt x="44440" y="130922"/>
                      <a:pt x="43225" y="127636"/>
                      <a:pt x="41122" y="126699"/>
                    </a:cubicBezTo>
                    <a:cubicBezTo>
                      <a:pt x="39002" y="125746"/>
                      <a:pt x="35750" y="127044"/>
                      <a:pt x="33762" y="125878"/>
                    </a:cubicBezTo>
                    <a:cubicBezTo>
                      <a:pt x="31757" y="124728"/>
                      <a:pt x="31248" y="121261"/>
                      <a:pt x="29375" y="119898"/>
                    </a:cubicBezTo>
                    <a:cubicBezTo>
                      <a:pt x="27519" y="118534"/>
                      <a:pt x="24052" y="119126"/>
                      <a:pt x="22344" y="117581"/>
                    </a:cubicBezTo>
                    <a:cubicBezTo>
                      <a:pt x="20619" y="116037"/>
                      <a:pt x="20849" y="112538"/>
                      <a:pt x="19304" y="110813"/>
                    </a:cubicBezTo>
                    <a:cubicBezTo>
                      <a:pt x="17760" y="109104"/>
                      <a:pt x="14244" y="108956"/>
                      <a:pt x="12897" y="107083"/>
                    </a:cubicBezTo>
                    <a:cubicBezTo>
                      <a:pt x="11534" y="105227"/>
                      <a:pt x="12470" y="101843"/>
                      <a:pt x="11320" y="99838"/>
                    </a:cubicBezTo>
                    <a:cubicBezTo>
                      <a:pt x="10154" y="97850"/>
                      <a:pt x="6769" y="96980"/>
                      <a:pt x="5816" y="94860"/>
                    </a:cubicBezTo>
                    <a:cubicBezTo>
                      <a:pt x="4880" y="92757"/>
                      <a:pt x="6506" y="89669"/>
                      <a:pt x="5783" y="87451"/>
                    </a:cubicBezTo>
                    <a:cubicBezTo>
                      <a:pt x="5077" y="85266"/>
                      <a:pt x="1939" y="83705"/>
                      <a:pt x="1463" y="81438"/>
                    </a:cubicBezTo>
                    <a:cubicBezTo>
                      <a:pt x="986" y="79187"/>
                      <a:pt x="3221" y="76493"/>
                      <a:pt x="2991" y="74176"/>
                    </a:cubicBezTo>
                    <a:cubicBezTo>
                      <a:pt x="2744" y="71909"/>
                      <a:pt x="1" y="69724"/>
                      <a:pt x="1" y="67391"/>
                    </a:cubicBezTo>
                    <a:cubicBezTo>
                      <a:pt x="1" y="65058"/>
                      <a:pt x="2744" y="62890"/>
                      <a:pt x="2991" y="60606"/>
                    </a:cubicBezTo>
                    <a:cubicBezTo>
                      <a:pt x="3221" y="58290"/>
                      <a:pt x="986" y="55595"/>
                      <a:pt x="1463" y="53361"/>
                    </a:cubicBezTo>
                    <a:cubicBezTo>
                      <a:pt x="1939" y="51077"/>
                      <a:pt x="5077" y="49517"/>
                      <a:pt x="5783" y="47332"/>
                    </a:cubicBezTo>
                    <a:cubicBezTo>
                      <a:pt x="6506" y="45130"/>
                      <a:pt x="4880" y="42025"/>
                      <a:pt x="5816" y="39922"/>
                    </a:cubicBezTo>
                    <a:cubicBezTo>
                      <a:pt x="6769" y="37803"/>
                      <a:pt x="10154" y="36949"/>
                      <a:pt x="11320" y="34944"/>
                    </a:cubicBezTo>
                    <a:cubicBezTo>
                      <a:pt x="12470" y="32940"/>
                      <a:pt x="11534" y="29572"/>
                      <a:pt x="12897" y="27699"/>
                    </a:cubicBezTo>
                    <a:cubicBezTo>
                      <a:pt x="14244" y="25826"/>
                      <a:pt x="17760" y="25695"/>
                      <a:pt x="19304" y="23970"/>
                    </a:cubicBezTo>
                    <a:cubicBezTo>
                      <a:pt x="20849" y="22261"/>
                      <a:pt x="20619" y="18762"/>
                      <a:pt x="22344" y="17217"/>
                    </a:cubicBezTo>
                    <a:cubicBezTo>
                      <a:pt x="24052" y="15657"/>
                      <a:pt x="27502" y="16248"/>
                      <a:pt x="29375" y="14885"/>
                    </a:cubicBezTo>
                    <a:cubicBezTo>
                      <a:pt x="31248" y="13537"/>
                      <a:pt x="31757" y="10071"/>
                      <a:pt x="33762" y="8904"/>
                    </a:cubicBezTo>
                    <a:cubicBezTo>
                      <a:pt x="35750" y="7754"/>
                      <a:pt x="39002" y="9036"/>
                      <a:pt x="41122" y="8099"/>
                    </a:cubicBezTo>
                    <a:cubicBezTo>
                      <a:pt x="43225" y="7163"/>
                      <a:pt x="44440" y="3877"/>
                      <a:pt x="46658" y="3154"/>
                    </a:cubicBezTo>
                    <a:cubicBezTo>
                      <a:pt x="48843" y="2448"/>
                      <a:pt x="51751" y="4387"/>
                      <a:pt x="54035" y="3910"/>
                    </a:cubicBezTo>
                    <a:cubicBezTo>
                      <a:pt x="56269" y="3434"/>
                      <a:pt x="58142" y="476"/>
                      <a:pt x="60458" y="230"/>
                    </a:cubicBezTo>
                    <a:cubicBezTo>
                      <a:pt x="62742" y="0"/>
                      <a:pt x="65190" y="2497"/>
                      <a:pt x="67523" y="2497"/>
                    </a:cubicBezTo>
                    <a:cubicBezTo>
                      <a:pt x="69856" y="2497"/>
                      <a:pt x="72304" y="0"/>
                      <a:pt x="74587" y="230"/>
                    </a:cubicBezTo>
                    <a:cubicBezTo>
                      <a:pt x="76904" y="476"/>
                      <a:pt x="78777" y="3434"/>
                      <a:pt x="81027" y="3910"/>
                    </a:cubicBezTo>
                    <a:cubicBezTo>
                      <a:pt x="83295" y="4387"/>
                      <a:pt x="86219" y="2448"/>
                      <a:pt x="88404" y="3154"/>
                    </a:cubicBezTo>
                    <a:cubicBezTo>
                      <a:pt x="90605" y="3877"/>
                      <a:pt x="91821" y="7163"/>
                      <a:pt x="93924" y="8099"/>
                    </a:cubicBezTo>
                    <a:cubicBezTo>
                      <a:pt x="96043" y="9036"/>
                      <a:pt x="99296" y="7754"/>
                      <a:pt x="101300" y="8904"/>
                    </a:cubicBezTo>
                    <a:cubicBezTo>
                      <a:pt x="103305" y="10071"/>
                      <a:pt x="103798" y="13537"/>
                      <a:pt x="105671" y="14885"/>
                    </a:cubicBezTo>
                    <a:cubicBezTo>
                      <a:pt x="107543" y="16248"/>
                      <a:pt x="110993" y="15673"/>
                      <a:pt x="112702" y="17217"/>
                    </a:cubicBezTo>
                    <a:cubicBezTo>
                      <a:pt x="114427" y="18762"/>
                      <a:pt x="114197" y="22261"/>
                      <a:pt x="115758" y="23970"/>
                    </a:cubicBezTo>
                    <a:cubicBezTo>
                      <a:pt x="117302" y="25695"/>
                      <a:pt x="120801" y="25826"/>
                      <a:pt x="122165" y="27699"/>
                    </a:cubicBezTo>
                    <a:cubicBezTo>
                      <a:pt x="123512" y="29572"/>
                      <a:pt x="122576" y="32940"/>
                      <a:pt x="123742" y="34944"/>
                    </a:cubicBezTo>
                    <a:cubicBezTo>
                      <a:pt x="124892" y="36949"/>
                      <a:pt x="128277" y="37803"/>
                      <a:pt x="129229" y="39922"/>
                    </a:cubicBezTo>
                    <a:cubicBezTo>
                      <a:pt x="130166" y="42025"/>
                      <a:pt x="128539" y="45130"/>
                      <a:pt x="129262" y="47332"/>
                    </a:cubicBezTo>
                    <a:cubicBezTo>
                      <a:pt x="129969" y="49517"/>
                      <a:pt x="133107" y="51077"/>
                      <a:pt x="133583" y="53361"/>
                    </a:cubicBezTo>
                    <a:cubicBezTo>
                      <a:pt x="134059" y="55595"/>
                      <a:pt x="131825" y="58290"/>
                      <a:pt x="132072" y="60606"/>
                    </a:cubicBezTo>
                    <a:cubicBezTo>
                      <a:pt x="132302" y="62890"/>
                      <a:pt x="135045" y="65058"/>
                      <a:pt x="135045" y="6739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46"/>
              <p:cNvSpPr/>
              <p:nvPr/>
            </p:nvSpPr>
            <p:spPr>
              <a:xfrm>
                <a:off x="2187225" y="1227950"/>
                <a:ext cx="3241850" cy="3235275"/>
              </a:xfrm>
              <a:custGeom>
                <a:rect b="b" l="l" r="r" t="t"/>
                <a:pathLst>
                  <a:path extrusionOk="0" fill="none" h="129411" w="129674">
                    <a:moveTo>
                      <a:pt x="129673" y="64697"/>
                    </a:moveTo>
                    <a:cubicBezTo>
                      <a:pt x="129673" y="66948"/>
                      <a:pt x="127028" y="69035"/>
                      <a:pt x="126815" y="71220"/>
                    </a:cubicBezTo>
                    <a:cubicBezTo>
                      <a:pt x="126568" y="73454"/>
                      <a:pt x="128720" y="76033"/>
                      <a:pt x="128277" y="78185"/>
                    </a:cubicBezTo>
                    <a:cubicBezTo>
                      <a:pt x="127800" y="80370"/>
                      <a:pt x="124794" y="81866"/>
                      <a:pt x="124104" y="83968"/>
                    </a:cubicBezTo>
                    <a:cubicBezTo>
                      <a:pt x="123430" y="86088"/>
                      <a:pt x="124975" y="89061"/>
                      <a:pt x="124088" y="91082"/>
                    </a:cubicBezTo>
                    <a:cubicBezTo>
                      <a:pt x="123168" y="93119"/>
                      <a:pt x="119915" y="93941"/>
                      <a:pt x="118814" y="95863"/>
                    </a:cubicBezTo>
                    <a:cubicBezTo>
                      <a:pt x="117697" y="97785"/>
                      <a:pt x="118600" y="101022"/>
                      <a:pt x="117302" y="102812"/>
                    </a:cubicBezTo>
                    <a:cubicBezTo>
                      <a:pt x="115988" y="104603"/>
                      <a:pt x="112620" y="104734"/>
                      <a:pt x="111142" y="106394"/>
                    </a:cubicBezTo>
                    <a:cubicBezTo>
                      <a:pt x="109663" y="108037"/>
                      <a:pt x="109877" y="111388"/>
                      <a:pt x="108217" y="112883"/>
                    </a:cubicBezTo>
                    <a:cubicBezTo>
                      <a:pt x="106574" y="114362"/>
                      <a:pt x="103256" y="113803"/>
                      <a:pt x="101465" y="115118"/>
                    </a:cubicBezTo>
                    <a:cubicBezTo>
                      <a:pt x="99674" y="116415"/>
                      <a:pt x="99181" y="119734"/>
                      <a:pt x="97259" y="120851"/>
                    </a:cubicBezTo>
                    <a:cubicBezTo>
                      <a:pt x="95354" y="121968"/>
                      <a:pt x="92216" y="120720"/>
                      <a:pt x="90178" y="121640"/>
                    </a:cubicBezTo>
                    <a:cubicBezTo>
                      <a:pt x="88174" y="122527"/>
                      <a:pt x="87008" y="125681"/>
                      <a:pt x="84872" y="126371"/>
                    </a:cubicBezTo>
                    <a:cubicBezTo>
                      <a:pt x="82786" y="127061"/>
                      <a:pt x="79993" y="125188"/>
                      <a:pt x="77791" y="125648"/>
                    </a:cubicBezTo>
                    <a:cubicBezTo>
                      <a:pt x="75639" y="126108"/>
                      <a:pt x="73848" y="128951"/>
                      <a:pt x="71614" y="129181"/>
                    </a:cubicBezTo>
                    <a:cubicBezTo>
                      <a:pt x="69429" y="129411"/>
                      <a:pt x="67080" y="126996"/>
                      <a:pt x="64845" y="126996"/>
                    </a:cubicBezTo>
                    <a:cubicBezTo>
                      <a:pt x="62595" y="126996"/>
                      <a:pt x="60245" y="129411"/>
                      <a:pt x="58060" y="129181"/>
                    </a:cubicBezTo>
                    <a:cubicBezTo>
                      <a:pt x="55842" y="128951"/>
                      <a:pt x="54035" y="126108"/>
                      <a:pt x="51883" y="125648"/>
                    </a:cubicBezTo>
                    <a:cubicBezTo>
                      <a:pt x="49698" y="125188"/>
                      <a:pt x="46905" y="127061"/>
                      <a:pt x="44802" y="126371"/>
                    </a:cubicBezTo>
                    <a:cubicBezTo>
                      <a:pt x="42683" y="125681"/>
                      <a:pt x="41516" y="122527"/>
                      <a:pt x="39496" y="121640"/>
                    </a:cubicBezTo>
                    <a:cubicBezTo>
                      <a:pt x="37458" y="120720"/>
                      <a:pt x="34337" y="121968"/>
                      <a:pt x="32415" y="120851"/>
                    </a:cubicBezTo>
                    <a:cubicBezTo>
                      <a:pt x="30493" y="119750"/>
                      <a:pt x="30016" y="116415"/>
                      <a:pt x="28226" y="115118"/>
                    </a:cubicBezTo>
                    <a:cubicBezTo>
                      <a:pt x="26418" y="113803"/>
                      <a:pt x="23100" y="114362"/>
                      <a:pt x="21457" y="112883"/>
                    </a:cubicBezTo>
                    <a:cubicBezTo>
                      <a:pt x="19814" y="111388"/>
                      <a:pt x="20028" y="108037"/>
                      <a:pt x="18533" y="106394"/>
                    </a:cubicBezTo>
                    <a:cubicBezTo>
                      <a:pt x="17054" y="104734"/>
                      <a:pt x="13686" y="104603"/>
                      <a:pt x="12388" y="102812"/>
                    </a:cubicBezTo>
                    <a:cubicBezTo>
                      <a:pt x="11090" y="101022"/>
                      <a:pt x="11994" y="97785"/>
                      <a:pt x="10877" y="95863"/>
                    </a:cubicBezTo>
                    <a:cubicBezTo>
                      <a:pt x="9776" y="93941"/>
                      <a:pt x="6507" y="93119"/>
                      <a:pt x="5603" y="91082"/>
                    </a:cubicBezTo>
                    <a:cubicBezTo>
                      <a:pt x="4699" y="89061"/>
                      <a:pt x="6260" y="86088"/>
                      <a:pt x="5570" y="83968"/>
                    </a:cubicBezTo>
                    <a:cubicBezTo>
                      <a:pt x="4897" y="81866"/>
                      <a:pt x="1874" y="80370"/>
                      <a:pt x="1414" y="78185"/>
                    </a:cubicBezTo>
                    <a:cubicBezTo>
                      <a:pt x="954" y="76033"/>
                      <a:pt x="3106" y="73438"/>
                      <a:pt x="2876" y="71220"/>
                    </a:cubicBezTo>
                    <a:cubicBezTo>
                      <a:pt x="2646" y="69035"/>
                      <a:pt x="1" y="66948"/>
                      <a:pt x="1" y="64697"/>
                    </a:cubicBezTo>
                    <a:cubicBezTo>
                      <a:pt x="1" y="62463"/>
                      <a:pt x="2646" y="60377"/>
                      <a:pt x="2876" y="58192"/>
                    </a:cubicBezTo>
                    <a:cubicBezTo>
                      <a:pt x="3106" y="55957"/>
                      <a:pt x="954" y="53378"/>
                      <a:pt x="1414" y="51226"/>
                    </a:cubicBezTo>
                    <a:cubicBezTo>
                      <a:pt x="1874" y="49041"/>
                      <a:pt x="4897" y="47546"/>
                      <a:pt x="5570" y="45443"/>
                    </a:cubicBezTo>
                    <a:cubicBezTo>
                      <a:pt x="6260" y="43323"/>
                      <a:pt x="4699" y="40350"/>
                      <a:pt x="5603" y="38329"/>
                    </a:cubicBezTo>
                    <a:cubicBezTo>
                      <a:pt x="6507" y="36292"/>
                      <a:pt x="9760" y="35470"/>
                      <a:pt x="10877" y="33548"/>
                    </a:cubicBezTo>
                    <a:cubicBezTo>
                      <a:pt x="11994" y="31626"/>
                      <a:pt x="11090" y="28390"/>
                      <a:pt x="12388" y="26599"/>
                    </a:cubicBezTo>
                    <a:cubicBezTo>
                      <a:pt x="13702" y="24792"/>
                      <a:pt x="17054" y="24660"/>
                      <a:pt x="18533" y="23017"/>
                    </a:cubicBezTo>
                    <a:cubicBezTo>
                      <a:pt x="20028" y="21374"/>
                      <a:pt x="19814" y="18007"/>
                      <a:pt x="21457" y="16528"/>
                    </a:cubicBezTo>
                    <a:cubicBezTo>
                      <a:pt x="23100" y="15033"/>
                      <a:pt x="26418" y="15608"/>
                      <a:pt x="28226" y="14294"/>
                    </a:cubicBezTo>
                    <a:cubicBezTo>
                      <a:pt x="30016" y="12996"/>
                      <a:pt x="30493" y="9661"/>
                      <a:pt x="32415" y="8544"/>
                    </a:cubicBezTo>
                    <a:cubicBezTo>
                      <a:pt x="34337" y="7443"/>
                      <a:pt x="37458" y="8675"/>
                      <a:pt x="39496" y="7771"/>
                    </a:cubicBezTo>
                    <a:cubicBezTo>
                      <a:pt x="41516" y="6868"/>
                      <a:pt x="42683" y="3713"/>
                      <a:pt x="44802" y="3023"/>
                    </a:cubicBezTo>
                    <a:cubicBezTo>
                      <a:pt x="46905" y="2350"/>
                      <a:pt x="49698" y="4223"/>
                      <a:pt x="51883" y="3746"/>
                    </a:cubicBezTo>
                    <a:cubicBezTo>
                      <a:pt x="54035" y="3303"/>
                      <a:pt x="55842" y="461"/>
                      <a:pt x="58060" y="231"/>
                    </a:cubicBezTo>
                    <a:cubicBezTo>
                      <a:pt x="60245" y="1"/>
                      <a:pt x="62595" y="2399"/>
                      <a:pt x="64845" y="2399"/>
                    </a:cubicBezTo>
                    <a:cubicBezTo>
                      <a:pt x="67080" y="2399"/>
                      <a:pt x="69429" y="1"/>
                      <a:pt x="71614" y="231"/>
                    </a:cubicBezTo>
                    <a:cubicBezTo>
                      <a:pt x="73848" y="461"/>
                      <a:pt x="75639" y="3303"/>
                      <a:pt x="77791" y="3746"/>
                    </a:cubicBezTo>
                    <a:cubicBezTo>
                      <a:pt x="79993" y="4223"/>
                      <a:pt x="82786" y="2350"/>
                      <a:pt x="84872" y="3023"/>
                    </a:cubicBezTo>
                    <a:cubicBezTo>
                      <a:pt x="87008" y="3713"/>
                      <a:pt x="88174" y="6868"/>
                      <a:pt x="90178" y="7771"/>
                    </a:cubicBezTo>
                    <a:cubicBezTo>
                      <a:pt x="92216" y="8675"/>
                      <a:pt x="95354" y="7443"/>
                      <a:pt x="97259" y="8544"/>
                    </a:cubicBezTo>
                    <a:cubicBezTo>
                      <a:pt x="99181" y="9661"/>
                      <a:pt x="99674" y="12996"/>
                      <a:pt x="101465" y="14294"/>
                    </a:cubicBezTo>
                    <a:cubicBezTo>
                      <a:pt x="103256" y="15608"/>
                      <a:pt x="106574" y="15049"/>
                      <a:pt x="108217" y="16528"/>
                    </a:cubicBezTo>
                    <a:cubicBezTo>
                      <a:pt x="109877" y="18007"/>
                      <a:pt x="109647" y="21374"/>
                      <a:pt x="111142" y="23017"/>
                    </a:cubicBezTo>
                    <a:cubicBezTo>
                      <a:pt x="112620" y="24660"/>
                      <a:pt x="115988" y="24792"/>
                      <a:pt x="117302" y="26599"/>
                    </a:cubicBezTo>
                    <a:cubicBezTo>
                      <a:pt x="118600" y="28390"/>
                      <a:pt x="117697" y="31626"/>
                      <a:pt x="118814" y="33548"/>
                    </a:cubicBezTo>
                    <a:cubicBezTo>
                      <a:pt x="119915" y="35470"/>
                      <a:pt x="123168" y="36292"/>
                      <a:pt x="124088" y="38329"/>
                    </a:cubicBezTo>
                    <a:cubicBezTo>
                      <a:pt x="124975" y="40350"/>
                      <a:pt x="123414" y="43323"/>
                      <a:pt x="124104" y="45443"/>
                    </a:cubicBezTo>
                    <a:cubicBezTo>
                      <a:pt x="124794" y="47546"/>
                      <a:pt x="127800" y="49041"/>
                      <a:pt x="128277" y="51226"/>
                    </a:cubicBezTo>
                    <a:cubicBezTo>
                      <a:pt x="128720" y="53378"/>
                      <a:pt x="126568" y="55957"/>
                      <a:pt x="126815" y="58192"/>
                    </a:cubicBezTo>
                    <a:cubicBezTo>
                      <a:pt x="127028" y="60377"/>
                      <a:pt x="129673" y="62463"/>
                      <a:pt x="129673" y="646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46"/>
              <p:cNvSpPr/>
              <p:nvPr/>
            </p:nvSpPr>
            <p:spPr>
              <a:xfrm>
                <a:off x="2255000" y="1294500"/>
                <a:ext cx="3107125" cy="3100950"/>
              </a:xfrm>
              <a:custGeom>
                <a:rect b="b" l="l" r="r" t="t"/>
                <a:pathLst>
                  <a:path extrusionOk="0" fill="none" h="124038" w="124285">
                    <a:moveTo>
                      <a:pt x="124284" y="62019"/>
                    </a:moveTo>
                    <a:cubicBezTo>
                      <a:pt x="124284" y="64155"/>
                      <a:pt x="121738" y="66159"/>
                      <a:pt x="121524" y="68262"/>
                    </a:cubicBezTo>
                    <a:cubicBezTo>
                      <a:pt x="121311" y="70398"/>
                      <a:pt x="123364" y="72862"/>
                      <a:pt x="122937" y="74932"/>
                    </a:cubicBezTo>
                    <a:cubicBezTo>
                      <a:pt x="122494" y="77035"/>
                      <a:pt x="119602" y="78464"/>
                      <a:pt x="118945" y="80469"/>
                    </a:cubicBezTo>
                    <a:cubicBezTo>
                      <a:pt x="118288" y="82506"/>
                      <a:pt x="119783" y="85364"/>
                      <a:pt x="118912" y="87287"/>
                    </a:cubicBezTo>
                    <a:cubicBezTo>
                      <a:pt x="118041" y="89242"/>
                      <a:pt x="114920" y="90030"/>
                      <a:pt x="113869" y="91870"/>
                    </a:cubicBezTo>
                    <a:cubicBezTo>
                      <a:pt x="112801" y="93710"/>
                      <a:pt x="113655" y="96815"/>
                      <a:pt x="112406" y="98540"/>
                    </a:cubicBezTo>
                    <a:cubicBezTo>
                      <a:pt x="111158" y="100265"/>
                      <a:pt x="107938" y="100380"/>
                      <a:pt x="106508" y="101974"/>
                    </a:cubicBezTo>
                    <a:cubicBezTo>
                      <a:pt x="105096" y="103551"/>
                      <a:pt x="105293" y="106771"/>
                      <a:pt x="103716" y="108184"/>
                    </a:cubicBezTo>
                    <a:cubicBezTo>
                      <a:pt x="102138" y="109613"/>
                      <a:pt x="98968" y="109071"/>
                      <a:pt x="97243" y="110320"/>
                    </a:cubicBezTo>
                    <a:cubicBezTo>
                      <a:pt x="95518" y="111568"/>
                      <a:pt x="95058" y="114772"/>
                      <a:pt x="93218" y="115840"/>
                    </a:cubicBezTo>
                    <a:cubicBezTo>
                      <a:pt x="91378" y="116891"/>
                      <a:pt x="88388" y="115708"/>
                      <a:pt x="86432" y="116579"/>
                    </a:cubicBezTo>
                    <a:cubicBezTo>
                      <a:pt x="84494" y="117433"/>
                      <a:pt x="83377" y="120456"/>
                      <a:pt x="81340" y="121130"/>
                    </a:cubicBezTo>
                    <a:cubicBezTo>
                      <a:pt x="79335" y="121771"/>
                      <a:pt x="76657" y="119980"/>
                      <a:pt x="74554" y="120423"/>
                    </a:cubicBezTo>
                    <a:cubicBezTo>
                      <a:pt x="72501" y="120867"/>
                      <a:pt x="70776" y="123594"/>
                      <a:pt x="68640" y="123808"/>
                    </a:cubicBezTo>
                    <a:cubicBezTo>
                      <a:pt x="66537" y="124038"/>
                      <a:pt x="64286" y="121721"/>
                      <a:pt x="62134" y="121721"/>
                    </a:cubicBezTo>
                    <a:cubicBezTo>
                      <a:pt x="59982" y="121721"/>
                      <a:pt x="57731" y="124038"/>
                      <a:pt x="55645" y="123808"/>
                    </a:cubicBezTo>
                    <a:cubicBezTo>
                      <a:pt x="53509" y="123594"/>
                      <a:pt x="51784" y="120867"/>
                      <a:pt x="49714" y="120423"/>
                    </a:cubicBezTo>
                    <a:cubicBezTo>
                      <a:pt x="47628" y="119980"/>
                      <a:pt x="44950" y="121771"/>
                      <a:pt x="42929" y="121130"/>
                    </a:cubicBezTo>
                    <a:cubicBezTo>
                      <a:pt x="40892" y="120456"/>
                      <a:pt x="39775" y="117433"/>
                      <a:pt x="37853" y="116579"/>
                    </a:cubicBezTo>
                    <a:cubicBezTo>
                      <a:pt x="35898" y="115708"/>
                      <a:pt x="32907" y="116891"/>
                      <a:pt x="31067" y="115840"/>
                    </a:cubicBezTo>
                    <a:cubicBezTo>
                      <a:pt x="29227" y="114772"/>
                      <a:pt x="28751" y="111568"/>
                      <a:pt x="27042" y="110320"/>
                    </a:cubicBezTo>
                    <a:cubicBezTo>
                      <a:pt x="25317" y="109071"/>
                      <a:pt x="22147" y="109613"/>
                      <a:pt x="20569" y="108184"/>
                    </a:cubicBezTo>
                    <a:cubicBezTo>
                      <a:pt x="18976" y="106771"/>
                      <a:pt x="19189" y="103551"/>
                      <a:pt x="17760" y="101974"/>
                    </a:cubicBezTo>
                    <a:cubicBezTo>
                      <a:pt x="16347" y="100380"/>
                      <a:pt x="13127" y="100265"/>
                      <a:pt x="11862" y="98540"/>
                    </a:cubicBezTo>
                    <a:cubicBezTo>
                      <a:pt x="10614" y="96815"/>
                      <a:pt x="11484" y="93710"/>
                      <a:pt x="10416" y="91870"/>
                    </a:cubicBezTo>
                    <a:cubicBezTo>
                      <a:pt x="9349" y="90030"/>
                      <a:pt x="6227" y="89242"/>
                      <a:pt x="5356" y="87287"/>
                    </a:cubicBezTo>
                    <a:cubicBezTo>
                      <a:pt x="4502" y="85364"/>
                      <a:pt x="5997" y="82506"/>
                      <a:pt x="5340" y="80469"/>
                    </a:cubicBezTo>
                    <a:cubicBezTo>
                      <a:pt x="4683" y="78464"/>
                      <a:pt x="1791" y="77035"/>
                      <a:pt x="1348" y="74932"/>
                    </a:cubicBezTo>
                    <a:cubicBezTo>
                      <a:pt x="904" y="72862"/>
                      <a:pt x="2974" y="70398"/>
                      <a:pt x="2744" y="68262"/>
                    </a:cubicBezTo>
                    <a:cubicBezTo>
                      <a:pt x="2531" y="66159"/>
                      <a:pt x="1" y="64171"/>
                      <a:pt x="1" y="62019"/>
                    </a:cubicBezTo>
                    <a:cubicBezTo>
                      <a:pt x="1" y="59850"/>
                      <a:pt x="2531" y="57862"/>
                      <a:pt x="2744" y="55760"/>
                    </a:cubicBezTo>
                    <a:cubicBezTo>
                      <a:pt x="2974" y="53624"/>
                      <a:pt x="904" y="51159"/>
                      <a:pt x="1348" y="49089"/>
                    </a:cubicBezTo>
                    <a:cubicBezTo>
                      <a:pt x="1791" y="47003"/>
                      <a:pt x="4683" y="45557"/>
                      <a:pt x="5340" y="43553"/>
                    </a:cubicBezTo>
                    <a:cubicBezTo>
                      <a:pt x="5997" y="41516"/>
                      <a:pt x="4502" y="38674"/>
                      <a:pt x="5356" y="36735"/>
                    </a:cubicBezTo>
                    <a:cubicBezTo>
                      <a:pt x="6227" y="34780"/>
                      <a:pt x="9349" y="33991"/>
                      <a:pt x="10416" y="32151"/>
                    </a:cubicBezTo>
                    <a:cubicBezTo>
                      <a:pt x="11484" y="30311"/>
                      <a:pt x="10614" y="27206"/>
                      <a:pt x="11862" y="25481"/>
                    </a:cubicBezTo>
                    <a:cubicBezTo>
                      <a:pt x="13127" y="23773"/>
                      <a:pt x="16347" y="23641"/>
                      <a:pt x="17760" y="22064"/>
                    </a:cubicBezTo>
                    <a:cubicBezTo>
                      <a:pt x="19189" y="20470"/>
                      <a:pt x="18976" y="17267"/>
                      <a:pt x="20569" y="15837"/>
                    </a:cubicBezTo>
                    <a:cubicBezTo>
                      <a:pt x="22147" y="14408"/>
                      <a:pt x="25317" y="14950"/>
                      <a:pt x="27042" y="13702"/>
                    </a:cubicBezTo>
                    <a:cubicBezTo>
                      <a:pt x="28751" y="12453"/>
                      <a:pt x="29227" y="9266"/>
                      <a:pt x="31067" y="8198"/>
                    </a:cubicBezTo>
                    <a:cubicBezTo>
                      <a:pt x="32907" y="7130"/>
                      <a:pt x="35898" y="8313"/>
                      <a:pt x="37853" y="7442"/>
                    </a:cubicBezTo>
                    <a:cubicBezTo>
                      <a:pt x="39775" y="6588"/>
                      <a:pt x="40892" y="3565"/>
                      <a:pt x="42929" y="2908"/>
                    </a:cubicBezTo>
                    <a:cubicBezTo>
                      <a:pt x="44950" y="2251"/>
                      <a:pt x="47628" y="4042"/>
                      <a:pt x="49714" y="3598"/>
                    </a:cubicBezTo>
                    <a:cubicBezTo>
                      <a:pt x="51784" y="3154"/>
                      <a:pt x="53509" y="427"/>
                      <a:pt x="55645" y="214"/>
                    </a:cubicBezTo>
                    <a:cubicBezTo>
                      <a:pt x="57731" y="0"/>
                      <a:pt x="59982" y="2300"/>
                      <a:pt x="62134" y="2300"/>
                    </a:cubicBezTo>
                    <a:cubicBezTo>
                      <a:pt x="64286" y="2300"/>
                      <a:pt x="66537" y="0"/>
                      <a:pt x="68640" y="214"/>
                    </a:cubicBezTo>
                    <a:cubicBezTo>
                      <a:pt x="70776" y="427"/>
                      <a:pt x="72501" y="3154"/>
                      <a:pt x="74554" y="3598"/>
                    </a:cubicBezTo>
                    <a:cubicBezTo>
                      <a:pt x="76657" y="4042"/>
                      <a:pt x="79335" y="2251"/>
                      <a:pt x="81340" y="2908"/>
                    </a:cubicBezTo>
                    <a:cubicBezTo>
                      <a:pt x="83377" y="3565"/>
                      <a:pt x="84494" y="6588"/>
                      <a:pt x="86432" y="7442"/>
                    </a:cubicBezTo>
                    <a:cubicBezTo>
                      <a:pt x="88388" y="8313"/>
                      <a:pt x="91378" y="7130"/>
                      <a:pt x="93218" y="8198"/>
                    </a:cubicBezTo>
                    <a:cubicBezTo>
                      <a:pt x="95058" y="9266"/>
                      <a:pt x="95518" y="12453"/>
                      <a:pt x="97243" y="13702"/>
                    </a:cubicBezTo>
                    <a:cubicBezTo>
                      <a:pt x="98951" y="14950"/>
                      <a:pt x="102138" y="14408"/>
                      <a:pt x="103716" y="15837"/>
                    </a:cubicBezTo>
                    <a:cubicBezTo>
                      <a:pt x="105293" y="17250"/>
                      <a:pt x="105096" y="20470"/>
                      <a:pt x="106508" y="22064"/>
                    </a:cubicBezTo>
                    <a:cubicBezTo>
                      <a:pt x="107938" y="23641"/>
                      <a:pt x="111158" y="23773"/>
                      <a:pt x="112406" y="25481"/>
                    </a:cubicBezTo>
                    <a:cubicBezTo>
                      <a:pt x="113655" y="27206"/>
                      <a:pt x="112801" y="30311"/>
                      <a:pt x="113869" y="32151"/>
                    </a:cubicBezTo>
                    <a:cubicBezTo>
                      <a:pt x="114920" y="33991"/>
                      <a:pt x="118041" y="34780"/>
                      <a:pt x="118912" y="36735"/>
                    </a:cubicBezTo>
                    <a:cubicBezTo>
                      <a:pt x="119783" y="38657"/>
                      <a:pt x="118288" y="41516"/>
                      <a:pt x="118945" y="43553"/>
                    </a:cubicBezTo>
                    <a:cubicBezTo>
                      <a:pt x="119602" y="45557"/>
                      <a:pt x="122494" y="46987"/>
                      <a:pt x="122937" y="49089"/>
                    </a:cubicBezTo>
                    <a:cubicBezTo>
                      <a:pt x="123364" y="51159"/>
                      <a:pt x="121311" y="53640"/>
                      <a:pt x="121524" y="55760"/>
                    </a:cubicBezTo>
                    <a:cubicBezTo>
                      <a:pt x="121738" y="57862"/>
                      <a:pt x="124284" y="59867"/>
                      <a:pt x="124284" y="6201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46"/>
              <p:cNvSpPr/>
              <p:nvPr/>
            </p:nvSpPr>
            <p:spPr>
              <a:xfrm>
                <a:off x="2323175" y="1360625"/>
                <a:ext cx="2971600" cy="2966650"/>
              </a:xfrm>
              <a:custGeom>
                <a:rect b="b" l="l" r="r" t="t"/>
                <a:pathLst>
                  <a:path extrusionOk="0" fill="none" h="118666" w="118864">
                    <a:moveTo>
                      <a:pt x="118863" y="59341"/>
                    </a:moveTo>
                    <a:cubicBezTo>
                      <a:pt x="118863" y="61395"/>
                      <a:pt x="116448" y="63300"/>
                      <a:pt x="116234" y="65305"/>
                    </a:cubicBezTo>
                    <a:cubicBezTo>
                      <a:pt x="116021" y="67342"/>
                      <a:pt x="117992" y="69724"/>
                      <a:pt x="117582" y="71696"/>
                    </a:cubicBezTo>
                    <a:cubicBezTo>
                      <a:pt x="117155" y="73700"/>
                      <a:pt x="114394" y="75063"/>
                      <a:pt x="113770" y="76986"/>
                    </a:cubicBezTo>
                    <a:cubicBezTo>
                      <a:pt x="113129" y="78941"/>
                      <a:pt x="114559" y="81668"/>
                      <a:pt x="113737" y="83508"/>
                    </a:cubicBezTo>
                    <a:cubicBezTo>
                      <a:pt x="112916" y="85381"/>
                      <a:pt x="109926" y="86137"/>
                      <a:pt x="108907" y="87894"/>
                    </a:cubicBezTo>
                    <a:cubicBezTo>
                      <a:pt x="107889" y="89669"/>
                      <a:pt x="108710" y="92626"/>
                      <a:pt x="107527" y="94269"/>
                    </a:cubicBezTo>
                    <a:cubicBezTo>
                      <a:pt x="106328" y="95912"/>
                      <a:pt x="103239" y="96043"/>
                      <a:pt x="101876" y="97555"/>
                    </a:cubicBezTo>
                    <a:cubicBezTo>
                      <a:pt x="100512" y="99066"/>
                      <a:pt x="100709" y="102138"/>
                      <a:pt x="99198" y="103502"/>
                    </a:cubicBezTo>
                    <a:cubicBezTo>
                      <a:pt x="97686" y="104865"/>
                      <a:pt x="94647" y="104356"/>
                      <a:pt x="93004" y="105555"/>
                    </a:cubicBezTo>
                    <a:cubicBezTo>
                      <a:pt x="91361" y="106738"/>
                      <a:pt x="90918" y="109794"/>
                      <a:pt x="89160" y="110813"/>
                    </a:cubicBezTo>
                    <a:cubicBezTo>
                      <a:pt x="87402" y="111831"/>
                      <a:pt x="84527" y="110698"/>
                      <a:pt x="82670" y="111536"/>
                    </a:cubicBezTo>
                    <a:cubicBezTo>
                      <a:pt x="80814" y="112357"/>
                      <a:pt x="79746" y="115248"/>
                      <a:pt x="77808" y="115873"/>
                    </a:cubicBezTo>
                    <a:cubicBezTo>
                      <a:pt x="75885" y="116497"/>
                      <a:pt x="73322" y="114788"/>
                      <a:pt x="71318" y="115216"/>
                    </a:cubicBezTo>
                    <a:cubicBezTo>
                      <a:pt x="69330" y="115626"/>
                      <a:pt x="67687" y="118239"/>
                      <a:pt x="65650" y="118452"/>
                    </a:cubicBezTo>
                    <a:cubicBezTo>
                      <a:pt x="63646" y="118666"/>
                      <a:pt x="61494" y="116448"/>
                      <a:pt x="59424" y="116448"/>
                    </a:cubicBezTo>
                    <a:cubicBezTo>
                      <a:pt x="57370" y="116448"/>
                      <a:pt x="55218" y="118666"/>
                      <a:pt x="53214" y="118452"/>
                    </a:cubicBezTo>
                    <a:cubicBezTo>
                      <a:pt x="51176" y="118239"/>
                      <a:pt x="49517" y="115626"/>
                      <a:pt x="47546" y="115216"/>
                    </a:cubicBezTo>
                    <a:cubicBezTo>
                      <a:pt x="45541" y="114788"/>
                      <a:pt x="42978" y="116497"/>
                      <a:pt x="41056" y="115873"/>
                    </a:cubicBezTo>
                    <a:cubicBezTo>
                      <a:pt x="39118" y="115248"/>
                      <a:pt x="38050" y="112357"/>
                      <a:pt x="36193" y="111536"/>
                    </a:cubicBezTo>
                    <a:cubicBezTo>
                      <a:pt x="34321" y="110698"/>
                      <a:pt x="31462" y="111831"/>
                      <a:pt x="29704" y="110813"/>
                    </a:cubicBezTo>
                    <a:cubicBezTo>
                      <a:pt x="27946" y="109794"/>
                      <a:pt x="27503" y="106738"/>
                      <a:pt x="25860" y="105555"/>
                    </a:cubicBezTo>
                    <a:cubicBezTo>
                      <a:pt x="24217" y="104356"/>
                      <a:pt x="21161" y="104865"/>
                      <a:pt x="19650" y="103502"/>
                    </a:cubicBezTo>
                    <a:cubicBezTo>
                      <a:pt x="18138" y="102138"/>
                      <a:pt x="18335" y="99066"/>
                      <a:pt x="16988" y="97555"/>
                    </a:cubicBezTo>
                    <a:cubicBezTo>
                      <a:pt x="15625" y="96043"/>
                      <a:pt x="12536" y="95912"/>
                      <a:pt x="11337" y="94269"/>
                    </a:cubicBezTo>
                    <a:cubicBezTo>
                      <a:pt x="10154" y="92626"/>
                      <a:pt x="10975" y="89652"/>
                      <a:pt x="9957" y="87894"/>
                    </a:cubicBezTo>
                    <a:cubicBezTo>
                      <a:pt x="8938" y="86137"/>
                      <a:pt x="5948" y="85381"/>
                      <a:pt x="5127" y="83508"/>
                    </a:cubicBezTo>
                    <a:cubicBezTo>
                      <a:pt x="4289" y="81668"/>
                      <a:pt x="5718" y="78941"/>
                      <a:pt x="5094" y="76986"/>
                    </a:cubicBezTo>
                    <a:cubicBezTo>
                      <a:pt x="4469" y="75063"/>
                      <a:pt x="1709" y="73700"/>
                      <a:pt x="1282" y="71696"/>
                    </a:cubicBezTo>
                    <a:cubicBezTo>
                      <a:pt x="871" y="69724"/>
                      <a:pt x="2827" y="67342"/>
                      <a:pt x="2629" y="65305"/>
                    </a:cubicBezTo>
                    <a:cubicBezTo>
                      <a:pt x="2416" y="63300"/>
                      <a:pt x="1" y="61395"/>
                      <a:pt x="1" y="59341"/>
                    </a:cubicBezTo>
                    <a:cubicBezTo>
                      <a:pt x="1" y="57271"/>
                      <a:pt x="2416" y="55365"/>
                      <a:pt x="2629" y="53361"/>
                    </a:cubicBezTo>
                    <a:cubicBezTo>
                      <a:pt x="2827" y="51324"/>
                      <a:pt x="871" y="48942"/>
                      <a:pt x="1282" y="46970"/>
                    </a:cubicBezTo>
                    <a:cubicBezTo>
                      <a:pt x="1709" y="44966"/>
                      <a:pt x="4469" y="43602"/>
                      <a:pt x="5094" y="41680"/>
                    </a:cubicBezTo>
                    <a:cubicBezTo>
                      <a:pt x="5734" y="39725"/>
                      <a:pt x="4289" y="36998"/>
                      <a:pt x="5127" y="35141"/>
                    </a:cubicBezTo>
                    <a:cubicBezTo>
                      <a:pt x="5948" y="33285"/>
                      <a:pt x="8938" y="32529"/>
                      <a:pt x="9957" y="30771"/>
                    </a:cubicBezTo>
                    <a:cubicBezTo>
                      <a:pt x="10975" y="28997"/>
                      <a:pt x="10154" y="26040"/>
                      <a:pt x="11337" y="24397"/>
                    </a:cubicBezTo>
                    <a:cubicBezTo>
                      <a:pt x="12536" y="22754"/>
                      <a:pt x="15625" y="22623"/>
                      <a:pt x="16988" y="21111"/>
                    </a:cubicBezTo>
                    <a:cubicBezTo>
                      <a:pt x="18352" y="19600"/>
                      <a:pt x="18155" y="16527"/>
                      <a:pt x="19666" y="15164"/>
                    </a:cubicBezTo>
                    <a:cubicBezTo>
                      <a:pt x="21161" y="13800"/>
                      <a:pt x="24217" y="14310"/>
                      <a:pt x="25860" y="13110"/>
                    </a:cubicBezTo>
                    <a:cubicBezTo>
                      <a:pt x="27503" y="11927"/>
                      <a:pt x="27946" y="8872"/>
                      <a:pt x="29704" y="7853"/>
                    </a:cubicBezTo>
                    <a:cubicBezTo>
                      <a:pt x="31462" y="6834"/>
                      <a:pt x="34337" y="7968"/>
                      <a:pt x="36193" y="7130"/>
                    </a:cubicBezTo>
                    <a:cubicBezTo>
                      <a:pt x="38050" y="6309"/>
                      <a:pt x="39118" y="3417"/>
                      <a:pt x="41056" y="2793"/>
                    </a:cubicBezTo>
                    <a:cubicBezTo>
                      <a:pt x="42978" y="2169"/>
                      <a:pt x="45541" y="3877"/>
                      <a:pt x="47546" y="3450"/>
                    </a:cubicBezTo>
                    <a:cubicBezTo>
                      <a:pt x="49517" y="3023"/>
                      <a:pt x="51176" y="427"/>
                      <a:pt x="53214" y="214"/>
                    </a:cubicBezTo>
                    <a:cubicBezTo>
                      <a:pt x="55218" y="0"/>
                      <a:pt x="57370" y="2218"/>
                      <a:pt x="59424" y="2218"/>
                    </a:cubicBezTo>
                    <a:cubicBezTo>
                      <a:pt x="61494" y="2218"/>
                      <a:pt x="63646" y="0"/>
                      <a:pt x="65650" y="214"/>
                    </a:cubicBezTo>
                    <a:cubicBezTo>
                      <a:pt x="67687" y="427"/>
                      <a:pt x="69330" y="3023"/>
                      <a:pt x="71318" y="3450"/>
                    </a:cubicBezTo>
                    <a:cubicBezTo>
                      <a:pt x="73322" y="3877"/>
                      <a:pt x="75885" y="2169"/>
                      <a:pt x="77808" y="2793"/>
                    </a:cubicBezTo>
                    <a:cubicBezTo>
                      <a:pt x="79746" y="3417"/>
                      <a:pt x="80814" y="6309"/>
                      <a:pt x="82670" y="7130"/>
                    </a:cubicBezTo>
                    <a:cubicBezTo>
                      <a:pt x="84527" y="7968"/>
                      <a:pt x="87402" y="6834"/>
                      <a:pt x="89160" y="7853"/>
                    </a:cubicBezTo>
                    <a:cubicBezTo>
                      <a:pt x="90918" y="8872"/>
                      <a:pt x="91361" y="11927"/>
                      <a:pt x="93004" y="13110"/>
                    </a:cubicBezTo>
                    <a:cubicBezTo>
                      <a:pt x="94647" y="14310"/>
                      <a:pt x="97686" y="13800"/>
                      <a:pt x="99198" y="15164"/>
                    </a:cubicBezTo>
                    <a:cubicBezTo>
                      <a:pt x="100709" y="16527"/>
                      <a:pt x="100512" y="19600"/>
                      <a:pt x="101876" y="21111"/>
                    </a:cubicBezTo>
                    <a:cubicBezTo>
                      <a:pt x="103239" y="22623"/>
                      <a:pt x="106328" y="22738"/>
                      <a:pt x="107527" y="24397"/>
                    </a:cubicBezTo>
                    <a:cubicBezTo>
                      <a:pt x="108710" y="26040"/>
                      <a:pt x="107889" y="28997"/>
                      <a:pt x="108907" y="30771"/>
                    </a:cubicBezTo>
                    <a:cubicBezTo>
                      <a:pt x="109926" y="32529"/>
                      <a:pt x="112916" y="33285"/>
                      <a:pt x="113737" y="35141"/>
                    </a:cubicBezTo>
                    <a:cubicBezTo>
                      <a:pt x="114575" y="36998"/>
                      <a:pt x="113129" y="39725"/>
                      <a:pt x="113770" y="41680"/>
                    </a:cubicBezTo>
                    <a:cubicBezTo>
                      <a:pt x="114394" y="43602"/>
                      <a:pt x="117155" y="44966"/>
                      <a:pt x="117582" y="46970"/>
                    </a:cubicBezTo>
                    <a:cubicBezTo>
                      <a:pt x="117992" y="48942"/>
                      <a:pt x="116021" y="51324"/>
                      <a:pt x="116234" y="53361"/>
                    </a:cubicBezTo>
                    <a:cubicBezTo>
                      <a:pt x="116448" y="55365"/>
                      <a:pt x="118863" y="57271"/>
                      <a:pt x="118863" y="5934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46"/>
              <p:cNvSpPr/>
              <p:nvPr/>
            </p:nvSpPr>
            <p:spPr>
              <a:xfrm>
                <a:off x="2390950" y="1427150"/>
                <a:ext cx="2836875" cy="2831950"/>
              </a:xfrm>
              <a:custGeom>
                <a:rect b="b" l="l" r="r" t="t"/>
                <a:pathLst>
                  <a:path extrusionOk="0" fill="none" h="113278" w="113475">
                    <a:moveTo>
                      <a:pt x="113474" y="56647"/>
                    </a:moveTo>
                    <a:cubicBezTo>
                      <a:pt x="113474" y="58602"/>
                      <a:pt x="111158" y="60426"/>
                      <a:pt x="110961" y="62348"/>
                    </a:cubicBezTo>
                    <a:cubicBezTo>
                      <a:pt x="110763" y="64287"/>
                      <a:pt x="112636" y="66554"/>
                      <a:pt x="112242" y="68443"/>
                    </a:cubicBezTo>
                    <a:cubicBezTo>
                      <a:pt x="111831" y="70349"/>
                      <a:pt x="109203" y="71663"/>
                      <a:pt x="108611" y="73503"/>
                    </a:cubicBezTo>
                    <a:cubicBezTo>
                      <a:pt x="108003" y="75360"/>
                      <a:pt x="109367" y="77955"/>
                      <a:pt x="108578" y="79730"/>
                    </a:cubicBezTo>
                    <a:cubicBezTo>
                      <a:pt x="107790" y="81504"/>
                      <a:pt x="104931" y="82243"/>
                      <a:pt x="103962" y="83919"/>
                    </a:cubicBezTo>
                    <a:cubicBezTo>
                      <a:pt x="102993" y="85595"/>
                      <a:pt x="103781" y="88437"/>
                      <a:pt x="102631" y="89998"/>
                    </a:cubicBezTo>
                    <a:cubicBezTo>
                      <a:pt x="101498" y="91575"/>
                      <a:pt x="98557" y="91690"/>
                      <a:pt x="97259" y="93136"/>
                    </a:cubicBezTo>
                    <a:cubicBezTo>
                      <a:pt x="95961" y="94581"/>
                      <a:pt x="96142" y="97506"/>
                      <a:pt x="94696" y="98820"/>
                    </a:cubicBezTo>
                    <a:cubicBezTo>
                      <a:pt x="93250" y="100118"/>
                      <a:pt x="90359" y="99625"/>
                      <a:pt x="88782" y="100759"/>
                    </a:cubicBezTo>
                    <a:cubicBezTo>
                      <a:pt x="87221" y="101909"/>
                      <a:pt x="86794" y="104817"/>
                      <a:pt x="85102" y="105786"/>
                    </a:cubicBezTo>
                    <a:cubicBezTo>
                      <a:pt x="83426" y="106755"/>
                      <a:pt x="80699" y="105671"/>
                      <a:pt x="78908" y="106476"/>
                    </a:cubicBezTo>
                    <a:cubicBezTo>
                      <a:pt x="77150" y="107265"/>
                      <a:pt x="76132" y="110025"/>
                      <a:pt x="74275" y="110632"/>
                    </a:cubicBezTo>
                    <a:cubicBezTo>
                      <a:pt x="72435" y="111224"/>
                      <a:pt x="69987" y="109581"/>
                      <a:pt x="68065" y="109992"/>
                    </a:cubicBezTo>
                    <a:cubicBezTo>
                      <a:pt x="66192" y="110386"/>
                      <a:pt x="64615" y="112883"/>
                      <a:pt x="62660" y="113080"/>
                    </a:cubicBezTo>
                    <a:cubicBezTo>
                      <a:pt x="60754" y="113277"/>
                      <a:pt x="58701" y="111175"/>
                      <a:pt x="56729" y="111175"/>
                    </a:cubicBezTo>
                    <a:cubicBezTo>
                      <a:pt x="54774" y="111175"/>
                      <a:pt x="52721" y="113277"/>
                      <a:pt x="50798" y="113080"/>
                    </a:cubicBezTo>
                    <a:cubicBezTo>
                      <a:pt x="48860" y="112883"/>
                      <a:pt x="47283" y="110386"/>
                      <a:pt x="45393" y="109992"/>
                    </a:cubicBezTo>
                    <a:cubicBezTo>
                      <a:pt x="43471" y="109581"/>
                      <a:pt x="41023" y="111224"/>
                      <a:pt x="39200" y="110632"/>
                    </a:cubicBezTo>
                    <a:cubicBezTo>
                      <a:pt x="37343" y="110025"/>
                      <a:pt x="36308" y="107265"/>
                      <a:pt x="34550" y="106476"/>
                    </a:cubicBezTo>
                    <a:cubicBezTo>
                      <a:pt x="32776" y="105671"/>
                      <a:pt x="30032" y="106755"/>
                      <a:pt x="28357" y="105786"/>
                    </a:cubicBezTo>
                    <a:cubicBezTo>
                      <a:pt x="26664" y="104817"/>
                      <a:pt x="26254" y="101909"/>
                      <a:pt x="24677" y="100759"/>
                    </a:cubicBezTo>
                    <a:cubicBezTo>
                      <a:pt x="23116" y="99625"/>
                      <a:pt x="20208" y="100118"/>
                      <a:pt x="18762" y="98820"/>
                    </a:cubicBezTo>
                    <a:cubicBezTo>
                      <a:pt x="17316" y="97506"/>
                      <a:pt x="17514" y="94581"/>
                      <a:pt x="16216" y="93136"/>
                    </a:cubicBezTo>
                    <a:cubicBezTo>
                      <a:pt x="14918" y="91690"/>
                      <a:pt x="11977" y="91575"/>
                      <a:pt x="10827" y="89998"/>
                    </a:cubicBezTo>
                    <a:cubicBezTo>
                      <a:pt x="9694" y="88437"/>
                      <a:pt x="10482" y="85595"/>
                      <a:pt x="9496" y="83919"/>
                    </a:cubicBezTo>
                    <a:cubicBezTo>
                      <a:pt x="8527" y="82243"/>
                      <a:pt x="5685" y="81504"/>
                      <a:pt x="4880" y="79730"/>
                    </a:cubicBezTo>
                    <a:cubicBezTo>
                      <a:pt x="4108" y="77955"/>
                      <a:pt x="5471" y="75360"/>
                      <a:pt x="4863" y="73503"/>
                    </a:cubicBezTo>
                    <a:cubicBezTo>
                      <a:pt x="4272" y="71663"/>
                      <a:pt x="1627" y="70365"/>
                      <a:pt x="1216" y="68443"/>
                    </a:cubicBezTo>
                    <a:cubicBezTo>
                      <a:pt x="822" y="66554"/>
                      <a:pt x="2711" y="64303"/>
                      <a:pt x="2498" y="62348"/>
                    </a:cubicBezTo>
                    <a:cubicBezTo>
                      <a:pt x="2301" y="60442"/>
                      <a:pt x="1" y="58602"/>
                      <a:pt x="1" y="56647"/>
                    </a:cubicBezTo>
                    <a:cubicBezTo>
                      <a:pt x="1" y="54676"/>
                      <a:pt x="2301" y="52852"/>
                      <a:pt x="2498" y="50946"/>
                    </a:cubicBezTo>
                    <a:cubicBezTo>
                      <a:pt x="2711" y="48991"/>
                      <a:pt x="822" y="46724"/>
                      <a:pt x="1216" y="44851"/>
                    </a:cubicBezTo>
                    <a:cubicBezTo>
                      <a:pt x="1627" y="42929"/>
                      <a:pt x="4272" y="41631"/>
                      <a:pt x="4863" y="39791"/>
                    </a:cubicBezTo>
                    <a:cubicBezTo>
                      <a:pt x="5471" y="37935"/>
                      <a:pt x="4108" y="35323"/>
                      <a:pt x="4880" y="33565"/>
                    </a:cubicBezTo>
                    <a:cubicBezTo>
                      <a:pt x="5685" y="31774"/>
                      <a:pt x="8527" y="31051"/>
                      <a:pt x="9496" y="29375"/>
                    </a:cubicBezTo>
                    <a:cubicBezTo>
                      <a:pt x="10482" y="27683"/>
                      <a:pt x="9694" y="24857"/>
                      <a:pt x="10827" y="23280"/>
                    </a:cubicBezTo>
                    <a:cubicBezTo>
                      <a:pt x="11977" y="21719"/>
                      <a:pt x="14918" y="21604"/>
                      <a:pt x="16216" y="20159"/>
                    </a:cubicBezTo>
                    <a:cubicBezTo>
                      <a:pt x="17514" y="18713"/>
                      <a:pt x="17316" y="15772"/>
                      <a:pt x="18762" y="14474"/>
                    </a:cubicBezTo>
                    <a:cubicBezTo>
                      <a:pt x="20208" y="13176"/>
                      <a:pt x="23116" y="13669"/>
                      <a:pt x="24677" y="12519"/>
                    </a:cubicBezTo>
                    <a:cubicBezTo>
                      <a:pt x="26254" y="11386"/>
                      <a:pt x="26664" y="8461"/>
                      <a:pt x="28357" y="7492"/>
                    </a:cubicBezTo>
                    <a:cubicBezTo>
                      <a:pt x="30032" y="6523"/>
                      <a:pt x="32776" y="7607"/>
                      <a:pt x="34550" y="6819"/>
                    </a:cubicBezTo>
                    <a:cubicBezTo>
                      <a:pt x="36308" y="6030"/>
                      <a:pt x="37343" y="3270"/>
                      <a:pt x="39200" y="2662"/>
                    </a:cubicBezTo>
                    <a:cubicBezTo>
                      <a:pt x="41023" y="2071"/>
                      <a:pt x="43471" y="3697"/>
                      <a:pt x="45393" y="3286"/>
                    </a:cubicBezTo>
                    <a:cubicBezTo>
                      <a:pt x="47283" y="2892"/>
                      <a:pt x="48860" y="411"/>
                      <a:pt x="50798" y="198"/>
                    </a:cubicBezTo>
                    <a:cubicBezTo>
                      <a:pt x="52721" y="1"/>
                      <a:pt x="54774" y="2120"/>
                      <a:pt x="56729" y="2120"/>
                    </a:cubicBezTo>
                    <a:cubicBezTo>
                      <a:pt x="58701" y="2120"/>
                      <a:pt x="60754" y="1"/>
                      <a:pt x="62660" y="198"/>
                    </a:cubicBezTo>
                    <a:cubicBezTo>
                      <a:pt x="64615" y="411"/>
                      <a:pt x="66192" y="2892"/>
                      <a:pt x="68065" y="3286"/>
                    </a:cubicBezTo>
                    <a:cubicBezTo>
                      <a:pt x="69987" y="3697"/>
                      <a:pt x="72435" y="2071"/>
                      <a:pt x="74275" y="2662"/>
                    </a:cubicBezTo>
                    <a:cubicBezTo>
                      <a:pt x="76132" y="3270"/>
                      <a:pt x="77150" y="6030"/>
                      <a:pt x="78908" y="6819"/>
                    </a:cubicBezTo>
                    <a:cubicBezTo>
                      <a:pt x="80699" y="7607"/>
                      <a:pt x="83426" y="6523"/>
                      <a:pt x="85102" y="7492"/>
                    </a:cubicBezTo>
                    <a:cubicBezTo>
                      <a:pt x="86794" y="8461"/>
                      <a:pt x="87221" y="11386"/>
                      <a:pt x="88782" y="12519"/>
                    </a:cubicBezTo>
                    <a:cubicBezTo>
                      <a:pt x="90359" y="13669"/>
                      <a:pt x="93250" y="13176"/>
                      <a:pt x="94696" y="14474"/>
                    </a:cubicBezTo>
                    <a:cubicBezTo>
                      <a:pt x="96142" y="15772"/>
                      <a:pt x="95961" y="18713"/>
                      <a:pt x="97259" y="20159"/>
                    </a:cubicBezTo>
                    <a:cubicBezTo>
                      <a:pt x="98557" y="21604"/>
                      <a:pt x="101498" y="21719"/>
                      <a:pt x="102631" y="23280"/>
                    </a:cubicBezTo>
                    <a:cubicBezTo>
                      <a:pt x="103781" y="24857"/>
                      <a:pt x="102993" y="27683"/>
                      <a:pt x="103962" y="29375"/>
                    </a:cubicBezTo>
                    <a:cubicBezTo>
                      <a:pt x="104931" y="31051"/>
                      <a:pt x="107790" y="31774"/>
                      <a:pt x="108578" y="33565"/>
                    </a:cubicBezTo>
                    <a:cubicBezTo>
                      <a:pt x="109367" y="35323"/>
                      <a:pt x="108003" y="37935"/>
                      <a:pt x="108611" y="39791"/>
                    </a:cubicBezTo>
                    <a:cubicBezTo>
                      <a:pt x="109203" y="41615"/>
                      <a:pt x="111831" y="42929"/>
                      <a:pt x="112242" y="44835"/>
                    </a:cubicBezTo>
                    <a:cubicBezTo>
                      <a:pt x="112636" y="46724"/>
                      <a:pt x="110763" y="48991"/>
                      <a:pt x="110961" y="50946"/>
                    </a:cubicBezTo>
                    <a:cubicBezTo>
                      <a:pt x="111158" y="52852"/>
                      <a:pt x="113474" y="54676"/>
                      <a:pt x="113474" y="5664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46"/>
              <p:cNvSpPr/>
              <p:nvPr/>
            </p:nvSpPr>
            <p:spPr>
              <a:xfrm>
                <a:off x="2458300" y="1493700"/>
                <a:ext cx="2702150" cy="2697225"/>
              </a:xfrm>
              <a:custGeom>
                <a:rect b="b" l="l" r="r" t="t"/>
                <a:pathLst>
                  <a:path extrusionOk="0" fill="none" h="107889" w="108086">
                    <a:moveTo>
                      <a:pt x="108086" y="53952"/>
                    </a:moveTo>
                    <a:cubicBezTo>
                      <a:pt x="108086" y="55825"/>
                      <a:pt x="105884" y="57550"/>
                      <a:pt x="105704" y="59374"/>
                    </a:cubicBezTo>
                    <a:cubicBezTo>
                      <a:pt x="105507" y="61230"/>
                      <a:pt x="107297" y="63399"/>
                      <a:pt x="106919" y="65190"/>
                    </a:cubicBezTo>
                    <a:cubicBezTo>
                      <a:pt x="106542" y="67013"/>
                      <a:pt x="104028" y="68262"/>
                      <a:pt x="103453" y="70003"/>
                    </a:cubicBezTo>
                    <a:cubicBezTo>
                      <a:pt x="102878" y="71778"/>
                      <a:pt x="104176" y="74258"/>
                      <a:pt x="103437" y="75934"/>
                    </a:cubicBezTo>
                    <a:cubicBezTo>
                      <a:pt x="102681" y="77626"/>
                      <a:pt x="99954" y="78316"/>
                      <a:pt x="99034" y="79926"/>
                    </a:cubicBezTo>
                    <a:cubicBezTo>
                      <a:pt x="98114" y="81520"/>
                      <a:pt x="98853" y="84231"/>
                      <a:pt x="97769" y="85709"/>
                    </a:cubicBezTo>
                    <a:cubicBezTo>
                      <a:pt x="96684" y="87221"/>
                      <a:pt x="93875" y="87319"/>
                      <a:pt x="92643" y="88699"/>
                    </a:cubicBezTo>
                    <a:cubicBezTo>
                      <a:pt x="91411" y="90079"/>
                      <a:pt x="91591" y="92872"/>
                      <a:pt x="90211" y="94104"/>
                    </a:cubicBezTo>
                    <a:cubicBezTo>
                      <a:pt x="88831" y="95353"/>
                      <a:pt x="86071" y="94877"/>
                      <a:pt x="84576" y="95977"/>
                    </a:cubicBezTo>
                    <a:cubicBezTo>
                      <a:pt x="83081" y="97062"/>
                      <a:pt x="82671" y="99838"/>
                      <a:pt x="81077" y="100758"/>
                    </a:cubicBezTo>
                    <a:cubicBezTo>
                      <a:pt x="79483" y="101678"/>
                      <a:pt x="76871" y="100660"/>
                      <a:pt x="75179" y="101415"/>
                    </a:cubicBezTo>
                    <a:cubicBezTo>
                      <a:pt x="73487" y="102155"/>
                      <a:pt x="72518" y="104783"/>
                      <a:pt x="70760" y="105358"/>
                    </a:cubicBezTo>
                    <a:cubicBezTo>
                      <a:pt x="69002" y="105933"/>
                      <a:pt x="66669" y="104372"/>
                      <a:pt x="64845" y="104767"/>
                    </a:cubicBezTo>
                    <a:cubicBezTo>
                      <a:pt x="63055" y="105145"/>
                      <a:pt x="61560" y="107510"/>
                      <a:pt x="59703" y="107708"/>
                    </a:cubicBezTo>
                    <a:cubicBezTo>
                      <a:pt x="57879" y="107888"/>
                      <a:pt x="55924" y="105884"/>
                      <a:pt x="54052" y="105884"/>
                    </a:cubicBezTo>
                    <a:cubicBezTo>
                      <a:pt x="52179" y="105884"/>
                      <a:pt x="50224" y="107888"/>
                      <a:pt x="48400" y="107708"/>
                    </a:cubicBezTo>
                    <a:cubicBezTo>
                      <a:pt x="46544" y="107510"/>
                      <a:pt x="45032" y="105145"/>
                      <a:pt x="43241" y="104767"/>
                    </a:cubicBezTo>
                    <a:cubicBezTo>
                      <a:pt x="41418" y="104372"/>
                      <a:pt x="39085" y="105933"/>
                      <a:pt x="37343" y="105358"/>
                    </a:cubicBezTo>
                    <a:cubicBezTo>
                      <a:pt x="35569" y="104783"/>
                      <a:pt x="34600" y="102155"/>
                      <a:pt x="32924" y="101415"/>
                    </a:cubicBezTo>
                    <a:cubicBezTo>
                      <a:pt x="31216" y="100660"/>
                      <a:pt x="28620" y="101678"/>
                      <a:pt x="27026" y="100758"/>
                    </a:cubicBezTo>
                    <a:cubicBezTo>
                      <a:pt x="25416" y="99838"/>
                      <a:pt x="25005" y="97062"/>
                      <a:pt x="23510" y="95977"/>
                    </a:cubicBezTo>
                    <a:cubicBezTo>
                      <a:pt x="22015" y="94877"/>
                      <a:pt x="19255" y="95353"/>
                      <a:pt x="17875" y="94104"/>
                    </a:cubicBezTo>
                    <a:cubicBezTo>
                      <a:pt x="16512" y="92872"/>
                      <a:pt x="16692" y="90079"/>
                      <a:pt x="15444" y="88699"/>
                    </a:cubicBezTo>
                    <a:cubicBezTo>
                      <a:pt x="14212" y="87319"/>
                      <a:pt x="11402" y="87221"/>
                      <a:pt x="10318" y="85709"/>
                    </a:cubicBezTo>
                    <a:cubicBezTo>
                      <a:pt x="9234" y="84231"/>
                      <a:pt x="9990" y="81520"/>
                      <a:pt x="9053" y="79926"/>
                    </a:cubicBezTo>
                    <a:cubicBezTo>
                      <a:pt x="8133" y="78316"/>
                      <a:pt x="5422" y="77626"/>
                      <a:pt x="4650" y="75934"/>
                    </a:cubicBezTo>
                    <a:cubicBezTo>
                      <a:pt x="3911" y="74258"/>
                      <a:pt x="5209" y="71778"/>
                      <a:pt x="4634" y="70003"/>
                    </a:cubicBezTo>
                    <a:cubicBezTo>
                      <a:pt x="4075" y="68262"/>
                      <a:pt x="1562" y="67013"/>
                      <a:pt x="1167" y="65190"/>
                    </a:cubicBezTo>
                    <a:cubicBezTo>
                      <a:pt x="789" y="63399"/>
                      <a:pt x="2580" y="61230"/>
                      <a:pt x="2383" y="59374"/>
                    </a:cubicBezTo>
                    <a:cubicBezTo>
                      <a:pt x="2202" y="57550"/>
                      <a:pt x="1" y="55825"/>
                      <a:pt x="1" y="53952"/>
                    </a:cubicBezTo>
                    <a:cubicBezTo>
                      <a:pt x="1" y="52079"/>
                      <a:pt x="2202" y="50338"/>
                      <a:pt x="2383" y="48514"/>
                    </a:cubicBezTo>
                    <a:cubicBezTo>
                      <a:pt x="2580" y="46658"/>
                      <a:pt x="789" y="44506"/>
                      <a:pt x="1167" y="42715"/>
                    </a:cubicBezTo>
                    <a:cubicBezTo>
                      <a:pt x="1562" y="40891"/>
                      <a:pt x="4075" y="39643"/>
                      <a:pt x="4634" y="37885"/>
                    </a:cubicBezTo>
                    <a:cubicBezTo>
                      <a:pt x="5209" y="36127"/>
                      <a:pt x="3911" y="33646"/>
                      <a:pt x="4650" y="31954"/>
                    </a:cubicBezTo>
                    <a:cubicBezTo>
                      <a:pt x="5406" y="30262"/>
                      <a:pt x="8133" y="29572"/>
                      <a:pt x="9053" y="27978"/>
                    </a:cubicBezTo>
                    <a:cubicBezTo>
                      <a:pt x="9990" y="26368"/>
                      <a:pt x="9234" y="23674"/>
                      <a:pt x="10318" y="22179"/>
                    </a:cubicBezTo>
                    <a:cubicBezTo>
                      <a:pt x="11402" y="20684"/>
                      <a:pt x="14212" y="20569"/>
                      <a:pt x="15444" y="19189"/>
                    </a:cubicBezTo>
                    <a:cubicBezTo>
                      <a:pt x="16692" y="17825"/>
                      <a:pt x="16512" y="15016"/>
                      <a:pt x="17875" y="13784"/>
                    </a:cubicBezTo>
                    <a:cubicBezTo>
                      <a:pt x="19255" y="12552"/>
                      <a:pt x="22015" y="13012"/>
                      <a:pt x="23510" y="11927"/>
                    </a:cubicBezTo>
                    <a:cubicBezTo>
                      <a:pt x="25005" y="10843"/>
                      <a:pt x="25416" y="8067"/>
                      <a:pt x="27026" y="7130"/>
                    </a:cubicBezTo>
                    <a:cubicBezTo>
                      <a:pt x="28620" y="6210"/>
                      <a:pt x="31216" y="7245"/>
                      <a:pt x="32924" y="6489"/>
                    </a:cubicBezTo>
                    <a:cubicBezTo>
                      <a:pt x="34600" y="5734"/>
                      <a:pt x="35569" y="3105"/>
                      <a:pt x="37343" y="2530"/>
                    </a:cubicBezTo>
                    <a:cubicBezTo>
                      <a:pt x="39085" y="1971"/>
                      <a:pt x="41418" y="3516"/>
                      <a:pt x="43241" y="3138"/>
                    </a:cubicBezTo>
                    <a:cubicBezTo>
                      <a:pt x="45032" y="2760"/>
                      <a:pt x="46544" y="378"/>
                      <a:pt x="48400" y="197"/>
                    </a:cubicBezTo>
                    <a:cubicBezTo>
                      <a:pt x="50224" y="0"/>
                      <a:pt x="52179" y="2004"/>
                      <a:pt x="54052" y="2004"/>
                    </a:cubicBezTo>
                    <a:cubicBezTo>
                      <a:pt x="55924" y="2004"/>
                      <a:pt x="57879" y="0"/>
                      <a:pt x="59703" y="197"/>
                    </a:cubicBezTo>
                    <a:cubicBezTo>
                      <a:pt x="61543" y="378"/>
                      <a:pt x="63055" y="2760"/>
                      <a:pt x="64845" y="3138"/>
                    </a:cubicBezTo>
                    <a:cubicBezTo>
                      <a:pt x="66669" y="3516"/>
                      <a:pt x="69002" y="1971"/>
                      <a:pt x="70760" y="2530"/>
                    </a:cubicBezTo>
                    <a:cubicBezTo>
                      <a:pt x="72518" y="3105"/>
                      <a:pt x="73487" y="5734"/>
                      <a:pt x="75179" y="6489"/>
                    </a:cubicBezTo>
                    <a:cubicBezTo>
                      <a:pt x="76871" y="7245"/>
                      <a:pt x="79483" y="6210"/>
                      <a:pt x="81077" y="7130"/>
                    </a:cubicBezTo>
                    <a:cubicBezTo>
                      <a:pt x="82687" y="8067"/>
                      <a:pt x="83081" y="10843"/>
                      <a:pt x="84576" y="11927"/>
                    </a:cubicBezTo>
                    <a:cubicBezTo>
                      <a:pt x="86071" y="13012"/>
                      <a:pt x="88831" y="12552"/>
                      <a:pt x="90211" y="13784"/>
                    </a:cubicBezTo>
                    <a:cubicBezTo>
                      <a:pt x="91591" y="15016"/>
                      <a:pt x="91411" y="17825"/>
                      <a:pt x="92643" y="19189"/>
                    </a:cubicBezTo>
                    <a:cubicBezTo>
                      <a:pt x="93875" y="20569"/>
                      <a:pt x="96684" y="20684"/>
                      <a:pt x="97769" y="22179"/>
                    </a:cubicBezTo>
                    <a:cubicBezTo>
                      <a:pt x="98853" y="23674"/>
                      <a:pt x="98114" y="26368"/>
                      <a:pt x="99034" y="27978"/>
                    </a:cubicBezTo>
                    <a:cubicBezTo>
                      <a:pt x="99954" y="29572"/>
                      <a:pt x="102681" y="30262"/>
                      <a:pt x="103437" y="31954"/>
                    </a:cubicBezTo>
                    <a:cubicBezTo>
                      <a:pt x="104176" y="33646"/>
                      <a:pt x="102878" y="36127"/>
                      <a:pt x="103453" y="37885"/>
                    </a:cubicBezTo>
                    <a:cubicBezTo>
                      <a:pt x="104028" y="39643"/>
                      <a:pt x="106542" y="40891"/>
                      <a:pt x="106919" y="42715"/>
                    </a:cubicBezTo>
                    <a:cubicBezTo>
                      <a:pt x="107297" y="44506"/>
                      <a:pt x="105507" y="46658"/>
                      <a:pt x="105704" y="48514"/>
                    </a:cubicBezTo>
                    <a:cubicBezTo>
                      <a:pt x="105884" y="50338"/>
                      <a:pt x="108086" y="52079"/>
                      <a:pt x="108086" y="5395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46"/>
              <p:cNvSpPr/>
              <p:nvPr/>
            </p:nvSpPr>
            <p:spPr>
              <a:xfrm>
                <a:off x="2526075" y="1560225"/>
                <a:ext cx="2567425" cy="2562925"/>
              </a:xfrm>
              <a:custGeom>
                <a:rect b="b" l="l" r="r" t="t"/>
                <a:pathLst>
                  <a:path extrusionOk="0" fill="none" h="102517" w="102697">
                    <a:moveTo>
                      <a:pt x="102697" y="51258"/>
                    </a:moveTo>
                    <a:cubicBezTo>
                      <a:pt x="102697" y="53033"/>
                      <a:pt x="100611" y="54676"/>
                      <a:pt x="100430" y="56417"/>
                    </a:cubicBezTo>
                    <a:cubicBezTo>
                      <a:pt x="100249" y="58175"/>
                      <a:pt x="101941" y="60229"/>
                      <a:pt x="101580" y="61937"/>
                    </a:cubicBezTo>
                    <a:cubicBezTo>
                      <a:pt x="101218" y="63662"/>
                      <a:pt x="98836" y="64845"/>
                      <a:pt x="98294" y="66504"/>
                    </a:cubicBezTo>
                    <a:cubicBezTo>
                      <a:pt x="97752" y="68180"/>
                      <a:pt x="98984" y="70546"/>
                      <a:pt x="98261" y="72140"/>
                    </a:cubicBezTo>
                    <a:cubicBezTo>
                      <a:pt x="97555" y="73750"/>
                      <a:pt x="94975" y="74407"/>
                      <a:pt x="94088" y="75935"/>
                    </a:cubicBezTo>
                    <a:cubicBezTo>
                      <a:pt x="93201" y="77446"/>
                      <a:pt x="93924" y="80025"/>
                      <a:pt x="92889" y="81438"/>
                    </a:cubicBezTo>
                    <a:cubicBezTo>
                      <a:pt x="91854" y="82868"/>
                      <a:pt x="89193" y="82966"/>
                      <a:pt x="88026" y="84280"/>
                    </a:cubicBezTo>
                    <a:cubicBezTo>
                      <a:pt x="86843" y="85578"/>
                      <a:pt x="87007" y="88240"/>
                      <a:pt x="85710" y="89423"/>
                    </a:cubicBezTo>
                    <a:cubicBezTo>
                      <a:pt x="84395" y="90589"/>
                      <a:pt x="81783" y="90146"/>
                      <a:pt x="80354" y="91181"/>
                    </a:cubicBezTo>
                    <a:cubicBezTo>
                      <a:pt x="78941" y="92216"/>
                      <a:pt x="78547" y="94844"/>
                      <a:pt x="77019" y="95731"/>
                    </a:cubicBezTo>
                    <a:cubicBezTo>
                      <a:pt x="75507" y="96602"/>
                      <a:pt x="73027" y="95633"/>
                      <a:pt x="71417" y="96339"/>
                    </a:cubicBezTo>
                    <a:cubicBezTo>
                      <a:pt x="69823" y="97062"/>
                      <a:pt x="68903" y="99559"/>
                      <a:pt x="67211" y="100101"/>
                    </a:cubicBezTo>
                    <a:cubicBezTo>
                      <a:pt x="65551" y="100644"/>
                      <a:pt x="63334" y="99165"/>
                      <a:pt x="61609" y="99526"/>
                    </a:cubicBezTo>
                    <a:cubicBezTo>
                      <a:pt x="59900" y="99888"/>
                      <a:pt x="58471" y="102139"/>
                      <a:pt x="56713" y="102336"/>
                    </a:cubicBezTo>
                    <a:cubicBezTo>
                      <a:pt x="54988" y="102517"/>
                      <a:pt x="53115" y="100594"/>
                      <a:pt x="51341" y="100594"/>
                    </a:cubicBezTo>
                    <a:cubicBezTo>
                      <a:pt x="49566" y="100594"/>
                      <a:pt x="47710" y="102500"/>
                      <a:pt x="45968" y="102336"/>
                    </a:cubicBezTo>
                    <a:cubicBezTo>
                      <a:pt x="44210" y="102139"/>
                      <a:pt x="42781" y="99888"/>
                      <a:pt x="41089" y="99526"/>
                    </a:cubicBezTo>
                    <a:cubicBezTo>
                      <a:pt x="39348" y="99165"/>
                      <a:pt x="37130" y="100644"/>
                      <a:pt x="35470" y="100101"/>
                    </a:cubicBezTo>
                    <a:cubicBezTo>
                      <a:pt x="33795" y="99559"/>
                      <a:pt x="32875" y="97062"/>
                      <a:pt x="31265" y="96339"/>
                    </a:cubicBezTo>
                    <a:cubicBezTo>
                      <a:pt x="29655" y="95633"/>
                      <a:pt x="27190" y="96602"/>
                      <a:pt x="25662" y="95731"/>
                    </a:cubicBezTo>
                    <a:cubicBezTo>
                      <a:pt x="24134" y="94844"/>
                      <a:pt x="23757" y="92216"/>
                      <a:pt x="22344" y="91181"/>
                    </a:cubicBezTo>
                    <a:cubicBezTo>
                      <a:pt x="20914" y="90146"/>
                      <a:pt x="18286" y="90589"/>
                      <a:pt x="16988" y="89423"/>
                    </a:cubicBezTo>
                    <a:cubicBezTo>
                      <a:pt x="15674" y="88240"/>
                      <a:pt x="15854" y="85578"/>
                      <a:pt x="14672" y="84280"/>
                    </a:cubicBezTo>
                    <a:cubicBezTo>
                      <a:pt x="13489" y="82966"/>
                      <a:pt x="10827" y="82868"/>
                      <a:pt x="9792" y="81438"/>
                    </a:cubicBezTo>
                    <a:cubicBezTo>
                      <a:pt x="8757" y="80025"/>
                      <a:pt x="9480" y="77463"/>
                      <a:pt x="8593" y="75935"/>
                    </a:cubicBezTo>
                    <a:cubicBezTo>
                      <a:pt x="7722" y="74407"/>
                      <a:pt x="5143" y="73750"/>
                      <a:pt x="4420" y="72140"/>
                    </a:cubicBezTo>
                    <a:cubicBezTo>
                      <a:pt x="3714" y="70546"/>
                      <a:pt x="4946" y="68180"/>
                      <a:pt x="4404" y="66504"/>
                    </a:cubicBezTo>
                    <a:cubicBezTo>
                      <a:pt x="3861" y="64845"/>
                      <a:pt x="1463" y="63662"/>
                      <a:pt x="1101" y="61937"/>
                    </a:cubicBezTo>
                    <a:cubicBezTo>
                      <a:pt x="740" y="60229"/>
                      <a:pt x="2448" y="58175"/>
                      <a:pt x="2268" y="56417"/>
                    </a:cubicBezTo>
                    <a:cubicBezTo>
                      <a:pt x="2087" y="54692"/>
                      <a:pt x="1" y="53033"/>
                      <a:pt x="1" y="51258"/>
                    </a:cubicBezTo>
                    <a:cubicBezTo>
                      <a:pt x="1" y="49468"/>
                      <a:pt x="2087" y="47825"/>
                      <a:pt x="2268" y="46100"/>
                    </a:cubicBezTo>
                    <a:cubicBezTo>
                      <a:pt x="2448" y="44326"/>
                      <a:pt x="740" y="42288"/>
                      <a:pt x="1101" y="40580"/>
                    </a:cubicBezTo>
                    <a:cubicBezTo>
                      <a:pt x="1463" y="38838"/>
                      <a:pt x="3861" y="37655"/>
                      <a:pt x="4404" y="35996"/>
                    </a:cubicBezTo>
                    <a:cubicBezTo>
                      <a:pt x="4946" y="34320"/>
                      <a:pt x="3714" y="31955"/>
                      <a:pt x="4420" y="30361"/>
                    </a:cubicBezTo>
                    <a:cubicBezTo>
                      <a:pt x="5143" y="28751"/>
                      <a:pt x="7722" y="28094"/>
                      <a:pt x="8593" y="26582"/>
                    </a:cubicBezTo>
                    <a:cubicBezTo>
                      <a:pt x="9480" y="25054"/>
                      <a:pt x="8774" y="22492"/>
                      <a:pt x="9792" y="21062"/>
                    </a:cubicBezTo>
                    <a:cubicBezTo>
                      <a:pt x="10827" y="19649"/>
                      <a:pt x="13489" y="19534"/>
                      <a:pt x="14672" y="18237"/>
                    </a:cubicBezTo>
                    <a:cubicBezTo>
                      <a:pt x="15854" y="16922"/>
                      <a:pt x="15674" y="14261"/>
                      <a:pt x="16988" y="13094"/>
                    </a:cubicBezTo>
                    <a:cubicBezTo>
                      <a:pt x="18286" y="11911"/>
                      <a:pt x="20914" y="12355"/>
                      <a:pt x="22344" y="11320"/>
                    </a:cubicBezTo>
                    <a:cubicBezTo>
                      <a:pt x="23757" y="10285"/>
                      <a:pt x="24134" y="7656"/>
                      <a:pt x="25662" y="6769"/>
                    </a:cubicBezTo>
                    <a:cubicBezTo>
                      <a:pt x="27174" y="5898"/>
                      <a:pt x="29655" y="6884"/>
                      <a:pt x="31265" y="6161"/>
                    </a:cubicBezTo>
                    <a:cubicBezTo>
                      <a:pt x="32858" y="5438"/>
                      <a:pt x="33795" y="2941"/>
                      <a:pt x="35470" y="2399"/>
                    </a:cubicBezTo>
                    <a:cubicBezTo>
                      <a:pt x="37130" y="1857"/>
                      <a:pt x="39348" y="3336"/>
                      <a:pt x="41089" y="2974"/>
                    </a:cubicBezTo>
                    <a:cubicBezTo>
                      <a:pt x="42781" y="2613"/>
                      <a:pt x="44210" y="362"/>
                      <a:pt x="45968" y="181"/>
                    </a:cubicBezTo>
                    <a:cubicBezTo>
                      <a:pt x="47710" y="0"/>
                      <a:pt x="49566" y="1906"/>
                      <a:pt x="51341" y="1906"/>
                    </a:cubicBezTo>
                    <a:cubicBezTo>
                      <a:pt x="53115" y="1906"/>
                      <a:pt x="54988" y="0"/>
                      <a:pt x="56713" y="181"/>
                    </a:cubicBezTo>
                    <a:cubicBezTo>
                      <a:pt x="58471" y="362"/>
                      <a:pt x="59900" y="2613"/>
                      <a:pt x="61609" y="2974"/>
                    </a:cubicBezTo>
                    <a:cubicBezTo>
                      <a:pt x="63334" y="3336"/>
                      <a:pt x="65551" y="1857"/>
                      <a:pt x="67211" y="2399"/>
                    </a:cubicBezTo>
                    <a:cubicBezTo>
                      <a:pt x="68903" y="2941"/>
                      <a:pt x="69823" y="5438"/>
                      <a:pt x="71417" y="6161"/>
                    </a:cubicBezTo>
                    <a:cubicBezTo>
                      <a:pt x="73027" y="6884"/>
                      <a:pt x="75507" y="5898"/>
                      <a:pt x="77019" y="6769"/>
                    </a:cubicBezTo>
                    <a:cubicBezTo>
                      <a:pt x="78547" y="7656"/>
                      <a:pt x="78925" y="10301"/>
                      <a:pt x="80354" y="11320"/>
                    </a:cubicBezTo>
                    <a:cubicBezTo>
                      <a:pt x="81767" y="12355"/>
                      <a:pt x="84395" y="11911"/>
                      <a:pt x="85710" y="13094"/>
                    </a:cubicBezTo>
                    <a:cubicBezTo>
                      <a:pt x="87007" y="14261"/>
                      <a:pt x="86843" y="16922"/>
                      <a:pt x="88026" y="18237"/>
                    </a:cubicBezTo>
                    <a:cubicBezTo>
                      <a:pt x="89193" y="19534"/>
                      <a:pt x="91854" y="19649"/>
                      <a:pt x="92889" y="21062"/>
                    </a:cubicBezTo>
                    <a:cubicBezTo>
                      <a:pt x="93924" y="22492"/>
                      <a:pt x="93201" y="25054"/>
                      <a:pt x="94088" y="26582"/>
                    </a:cubicBezTo>
                    <a:cubicBezTo>
                      <a:pt x="94959" y="28094"/>
                      <a:pt x="97555" y="28751"/>
                      <a:pt x="98261" y="30361"/>
                    </a:cubicBezTo>
                    <a:cubicBezTo>
                      <a:pt x="98984" y="31955"/>
                      <a:pt x="97752" y="34320"/>
                      <a:pt x="98294" y="35996"/>
                    </a:cubicBezTo>
                    <a:cubicBezTo>
                      <a:pt x="98836" y="37655"/>
                      <a:pt x="101218" y="38838"/>
                      <a:pt x="101580" y="40580"/>
                    </a:cubicBezTo>
                    <a:cubicBezTo>
                      <a:pt x="101941" y="42272"/>
                      <a:pt x="100249" y="44326"/>
                      <a:pt x="100430" y="46100"/>
                    </a:cubicBezTo>
                    <a:cubicBezTo>
                      <a:pt x="100611" y="47825"/>
                      <a:pt x="102697" y="49468"/>
                      <a:pt x="102697" y="5125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46"/>
              <p:cNvSpPr/>
              <p:nvPr/>
            </p:nvSpPr>
            <p:spPr>
              <a:xfrm>
                <a:off x="2593425" y="1626750"/>
                <a:ext cx="2432725" cy="2428225"/>
              </a:xfrm>
              <a:custGeom>
                <a:rect b="b" l="l" r="r" t="t"/>
                <a:pathLst>
                  <a:path extrusionOk="0" fill="none" h="97129" w="97309">
                    <a:moveTo>
                      <a:pt x="97309" y="48565"/>
                    </a:moveTo>
                    <a:cubicBezTo>
                      <a:pt x="97309" y="50240"/>
                      <a:pt x="95337" y="51818"/>
                      <a:pt x="95173" y="53444"/>
                    </a:cubicBezTo>
                    <a:cubicBezTo>
                      <a:pt x="94992" y="55120"/>
                      <a:pt x="96602" y="57058"/>
                      <a:pt x="96257" y="58685"/>
                    </a:cubicBezTo>
                    <a:cubicBezTo>
                      <a:pt x="95912" y="60328"/>
                      <a:pt x="93645" y="61445"/>
                      <a:pt x="93136" y="63022"/>
                    </a:cubicBezTo>
                    <a:cubicBezTo>
                      <a:pt x="92626" y="64599"/>
                      <a:pt x="93793" y="66850"/>
                      <a:pt x="93119" y="68361"/>
                    </a:cubicBezTo>
                    <a:cubicBezTo>
                      <a:pt x="92446" y="69889"/>
                      <a:pt x="89998" y="70514"/>
                      <a:pt x="89160" y="71943"/>
                    </a:cubicBezTo>
                    <a:cubicBezTo>
                      <a:pt x="88322" y="73389"/>
                      <a:pt x="89012" y="75820"/>
                      <a:pt x="88026" y="77167"/>
                    </a:cubicBezTo>
                    <a:cubicBezTo>
                      <a:pt x="87041" y="78514"/>
                      <a:pt x="84527" y="78613"/>
                      <a:pt x="83410" y="79845"/>
                    </a:cubicBezTo>
                    <a:cubicBezTo>
                      <a:pt x="82293" y="81094"/>
                      <a:pt x="82457" y="83607"/>
                      <a:pt x="81208" y="84725"/>
                    </a:cubicBezTo>
                    <a:cubicBezTo>
                      <a:pt x="79976" y="85825"/>
                      <a:pt x="77496" y="85415"/>
                      <a:pt x="76148" y="86384"/>
                    </a:cubicBezTo>
                    <a:cubicBezTo>
                      <a:pt x="74801" y="87370"/>
                      <a:pt x="74440" y="89867"/>
                      <a:pt x="72994" y="90705"/>
                    </a:cubicBezTo>
                    <a:cubicBezTo>
                      <a:pt x="71548" y="91543"/>
                      <a:pt x="69215" y="90606"/>
                      <a:pt x="67671" y="91280"/>
                    </a:cubicBezTo>
                    <a:cubicBezTo>
                      <a:pt x="66160" y="91970"/>
                      <a:pt x="65289" y="94335"/>
                      <a:pt x="63695" y="94845"/>
                    </a:cubicBezTo>
                    <a:cubicBezTo>
                      <a:pt x="62118" y="95354"/>
                      <a:pt x="60015" y="93958"/>
                      <a:pt x="58389" y="94303"/>
                    </a:cubicBezTo>
                    <a:cubicBezTo>
                      <a:pt x="56762" y="94648"/>
                      <a:pt x="55415" y="96783"/>
                      <a:pt x="53740" y="96948"/>
                    </a:cubicBezTo>
                    <a:cubicBezTo>
                      <a:pt x="52097" y="97128"/>
                      <a:pt x="50339" y="95321"/>
                      <a:pt x="48663" y="95321"/>
                    </a:cubicBezTo>
                    <a:cubicBezTo>
                      <a:pt x="46971" y="95321"/>
                      <a:pt x="45213" y="97128"/>
                      <a:pt x="43570" y="96948"/>
                    </a:cubicBezTo>
                    <a:cubicBezTo>
                      <a:pt x="41894" y="96783"/>
                      <a:pt x="40547" y="94648"/>
                      <a:pt x="38937" y="94303"/>
                    </a:cubicBezTo>
                    <a:cubicBezTo>
                      <a:pt x="37294" y="93958"/>
                      <a:pt x="35191" y="95354"/>
                      <a:pt x="33614" y="94845"/>
                    </a:cubicBezTo>
                    <a:cubicBezTo>
                      <a:pt x="32021" y="94335"/>
                      <a:pt x="31150" y="91970"/>
                      <a:pt x="29638" y="91280"/>
                    </a:cubicBezTo>
                    <a:cubicBezTo>
                      <a:pt x="28111" y="90606"/>
                      <a:pt x="25761" y="91543"/>
                      <a:pt x="24332" y="90705"/>
                    </a:cubicBezTo>
                    <a:cubicBezTo>
                      <a:pt x="22886" y="89867"/>
                      <a:pt x="22525" y="87370"/>
                      <a:pt x="21178" y="86384"/>
                    </a:cubicBezTo>
                    <a:cubicBezTo>
                      <a:pt x="19830" y="85415"/>
                      <a:pt x="17333" y="85825"/>
                      <a:pt x="16101" y="84725"/>
                    </a:cubicBezTo>
                    <a:cubicBezTo>
                      <a:pt x="14869" y="83607"/>
                      <a:pt x="15033" y="81077"/>
                      <a:pt x="13916" y="79845"/>
                    </a:cubicBezTo>
                    <a:cubicBezTo>
                      <a:pt x="12799" y="78613"/>
                      <a:pt x="10269" y="78514"/>
                      <a:pt x="9300" y="77167"/>
                    </a:cubicBezTo>
                    <a:cubicBezTo>
                      <a:pt x="8314" y="75820"/>
                      <a:pt x="8987" y="73389"/>
                      <a:pt x="8150" y="71943"/>
                    </a:cubicBezTo>
                    <a:cubicBezTo>
                      <a:pt x="7328" y="70497"/>
                      <a:pt x="4880" y="69889"/>
                      <a:pt x="4190" y="68361"/>
                    </a:cubicBezTo>
                    <a:cubicBezTo>
                      <a:pt x="3517" y="66850"/>
                      <a:pt x="4700" y="64599"/>
                      <a:pt x="4174" y="63022"/>
                    </a:cubicBezTo>
                    <a:cubicBezTo>
                      <a:pt x="3665" y="61445"/>
                      <a:pt x="1397" y="60328"/>
                      <a:pt x="1052" y="58685"/>
                    </a:cubicBezTo>
                    <a:cubicBezTo>
                      <a:pt x="707" y="57058"/>
                      <a:pt x="2334" y="55120"/>
                      <a:pt x="2153" y="53444"/>
                    </a:cubicBezTo>
                    <a:cubicBezTo>
                      <a:pt x="1989" y="51818"/>
                      <a:pt x="1" y="50240"/>
                      <a:pt x="1" y="48565"/>
                    </a:cubicBezTo>
                    <a:cubicBezTo>
                      <a:pt x="1" y="46872"/>
                      <a:pt x="1989" y="45312"/>
                      <a:pt x="2153" y="43669"/>
                    </a:cubicBezTo>
                    <a:cubicBezTo>
                      <a:pt x="2334" y="41993"/>
                      <a:pt x="707" y="40054"/>
                      <a:pt x="1052" y="38444"/>
                    </a:cubicBezTo>
                    <a:cubicBezTo>
                      <a:pt x="1397" y="36802"/>
                      <a:pt x="3665" y="35684"/>
                      <a:pt x="4174" y="34107"/>
                    </a:cubicBezTo>
                    <a:cubicBezTo>
                      <a:pt x="4700" y="32514"/>
                      <a:pt x="3517" y="30279"/>
                      <a:pt x="4190" y="28768"/>
                    </a:cubicBezTo>
                    <a:cubicBezTo>
                      <a:pt x="4880" y="27240"/>
                      <a:pt x="7328" y="26616"/>
                      <a:pt x="8150" y="25186"/>
                    </a:cubicBezTo>
                    <a:cubicBezTo>
                      <a:pt x="8987" y="23741"/>
                      <a:pt x="8314" y="21309"/>
                      <a:pt x="9300" y="19962"/>
                    </a:cubicBezTo>
                    <a:cubicBezTo>
                      <a:pt x="10269" y="18615"/>
                      <a:pt x="12799" y="18516"/>
                      <a:pt x="13916" y="17268"/>
                    </a:cubicBezTo>
                    <a:cubicBezTo>
                      <a:pt x="15033" y="16036"/>
                      <a:pt x="14869" y="13522"/>
                      <a:pt x="16101" y="12405"/>
                    </a:cubicBezTo>
                    <a:cubicBezTo>
                      <a:pt x="17333" y="11288"/>
                      <a:pt x="19830" y="11715"/>
                      <a:pt x="21178" y="10729"/>
                    </a:cubicBezTo>
                    <a:cubicBezTo>
                      <a:pt x="22525" y="9760"/>
                      <a:pt x="22886" y="7263"/>
                      <a:pt x="24332" y="6425"/>
                    </a:cubicBezTo>
                    <a:cubicBezTo>
                      <a:pt x="25761" y="5587"/>
                      <a:pt x="28111" y="6523"/>
                      <a:pt x="29638" y="5833"/>
                    </a:cubicBezTo>
                    <a:cubicBezTo>
                      <a:pt x="31150" y="5160"/>
                      <a:pt x="32021" y="2794"/>
                      <a:pt x="33614" y="2268"/>
                    </a:cubicBezTo>
                    <a:cubicBezTo>
                      <a:pt x="35191" y="1759"/>
                      <a:pt x="37294" y="3172"/>
                      <a:pt x="38937" y="2810"/>
                    </a:cubicBezTo>
                    <a:cubicBezTo>
                      <a:pt x="40547" y="2482"/>
                      <a:pt x="41894" y="346"/>
                      <a:pt x="43570" y="165"/>
                    </a:cubicBezTo>
                    <a:cubicBezTo>
                      <a:pt x="45213" y="1"/>
                      <a:pt x="46971" y="1808"/>
                      <a:pt x="48663" y="1808"/>
                    </a:cubicBezTo>
                    <a:cubicBezTo>
                      <a:pt x="50339" y="1808"/>
                      <a:pt x="52097" y="1"/>
                      <a:pt x="53740" y="165"/>
                    </a:cubicBezTo>
                    <a:cubicBezTo>
                      <a:pt x="55415" y="346"/>
                      <a:pt x="56762" y="2482"/>
                      <a:pt x="58389" y="2810"/>
                    </a:cubicBezTo>
                    <a:cubicBezTo>
                      <a:pt x="60015" y="3172"/>
                      <a:pt x="62118" y="1759"/>
                      <a:pt x="63695" y="2268"/>
                    </a:cubicBezTo>
                    <a:cubicBezTo>
                      <a:pt x="65289" y="2794"/>
                      <a:pt x="66160" y="5160"/>
                      <a:pt x="67671" y="5833"/>
                    </a:cubicBezTo>
                    <a:cubicBezTo>
                      <a:pt x="69199" y="6523"/>
                      <a:pt x="71548" y="5587"/>
                      <a:pt x="72994" y="6425"/>
                    </a:cubicBezTo>
                    <a:cubicBezTo>
                      <a:pt x="74440" y="7263"/>
                      <a:pt x="74801" y="9760"/>
                      <a:pt x="76148" y="10729"/>
                    </a:cubicBezTo>
                    <a:cubicBezTo>
                      <a:pt x="77496" y="11715"/>
                      <a:pt x="79976" y="11288"/>
                      <a:pt x="81208" y="12405"/>
                    </a:cubicBezTo>
                    <a:cubicBezTo>
                      <a:pt x="82457" y="13522"/>
                      <a:pt x="82293" y="16036"/>
                      <a:pt x="83410" y="17268"/>
                    </a:cubicBezTo>
                    <a:cubicBezTo>
                      <a:pt x="84511" y="18516"/>
                      <a:pt x="87041" y="18615"/>
                      <a:pt x="88026" y="19962"/>
                    </a:cubicBezTo>
                    <a:cubicBezTo>
                      <a:pt x="88996" y="21309"/>
                      <a:pt x="88322" y="23741"/>
                      <a:pt x="89160" y="25186"/>
                    </a:cubicBezTo>
                    <a:cubicBezTo>
                      <a:pt x="89998" y="26616"/>
                      <a:pt x="92446" y="27240"/>
                      <a:pt x="93119" y="28768"/>
                    </a:cubicBezTo>
                    <a:cubicBezTo>
                      <a:pt x="93793" y="30279"/>
                      <a:pt x="92626" y="32514"/>
                      <a:pt x="93136" y="34107"/>
                    </a:cubicBezTo>
                    <a:cubicBezTo>
                      <a:pt x="93645" y="35684"/>
                      <a:pt x="95912" y="36802"/>
                      <a:pt x="96257" y="38444"/>
                    </a:cubicBezTo>
                    <a:cubicBezTo>
                      <a:pt x="96602" y="40054"/>
                      <a:pt x="94992" y="41993"/>
                      <a:pt x="95173" y="43669"/>
                    </a:cubicBezTo>
                    <a:cubicBezTo>
                      <a:pt x="95337" y="45312"/>
                      <a:pt x="97309" y="46872"/>
                      <a:pt x="97309" y="4856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46"/>
              <p:cNvSpPr/>
              <p:nvPr/>
            </p:nvSpPr>
            <p:spPr>
              <a:xfrm>
                <a:off x="2661200" y="1692875"/>
                <a:ext cx="2298000" cy="2293925"/>
              </a:xfrm>
              <a:custGeom>
                <a:rect b="b" l="l" r="r" t="t"/>
                <a:pathLst>
                  <a:path extrusionOk="0" fill="none" h="91757" w="91920">
                    <a:moveTo>
                      <a:pt x="91920" y="45887"/>
                    </a:moveTo>
                    <a:cubicBezTo>
                      <a:pt x="91920" y="47480"/>
                      <a:pt x="90047" y="48959"/>
                      <a:pt x="89883" y="50503"/>
                    </a:cubicBezTo>
                    <a:cubicBezTo>
                      <a:pt x="89718" y="52080"/>
                      <a:pt x="91246" y="53920"/>
                      <a:pt x="90934" y="55432"/>
                    </a:cubicBezTo>
                    <a:cubicBezTo>
                      <a:pt x="90605" y="56993"/>
                      <a:pt x="88470" y="58044"/>
                      <a:pt x="87977" y="59539"/>
                    </a:cubicBezTo>
                    <a:cubicBezTo>
                      <a:pt x="87484" y="61034"/>
                      <a:pt x="88601" y="63154"/>
                      <a:pt x="87960" y="64583"/>
                    </a:cubicBezTo>
                    <a:cubicBezTo>
                      <a:pt x="87320" y="66029"/>
                      <a:pt x="85003" y="66620"/>
                      <a:pt x="84215" y="67967"/>
                    </a:cubicBezTo>
                    <a:cubicBezTo>
                      <a:pt x="83426" y="69331"/>
                      <a:pt x="84067" y="71631"/>
                      <a:pt x="83147" y="72896"/>
                    </a:cubicBezTo>
                    <a:cubicBezTo>
                      <a:pt x="82210" y="74177"/>
                      <a:pt x="79828" y="74276"/>
                      <a:pt x="78777" y="75442"/>
                    </a:cubicBezTo>
                    <a:cubicBezTo>
                      <a:pt x="77725" y="76609"/>
                      <a:pt x="77873" y="78991"/>
                      <a:pt x="76707" y="80042"/>
                    </a:cubicBezTo>
                    <a:cubicBezTo>
                      <a:pt x="75540" y="81094"/>
                      <a:pt x="73191" y="80700"/>
                      <a:pt x="71926" y="81620"/>
                    </a:cubicBezTo>
                    <a:cubicBezTo>
                      <a:pt x="70644" y="82540"/>
                      <a:pt x="70316" y="84905"/>
                      <a:pt x="68936" y="85694"/>
                    </a:cubicBezTo>
                    <a:cubicBezTo>
                      <a:pt x="67589" y="86482"/>
                      <a:pt x="65371" y="85595"/>
                      <a:pt x="63925" y="86236"/>
                    </a:cubicBezTo>
                    <a:cubicBezTo>
                      <a:pt x="62496" y="86877"/>
                      <a:pt x="61674" y="89111"/>
                      <a:pt x="60163" y="89604"/>
                    </a:cubicBezTo>
                    <a:cubicBezTo>
                      <a:pt x="58684" y="90097"/>
                      <a:pt x="56696" y="88766"/>
                      <a:pt x="55152" y="89095"/>
                    </a:cubicBezTo>
                    <a:cubicBezTo>
                      <a:pt x="53624" y="89423"/>
                      <a:pt x="52343" y="91428"/>
                      <a:pt x="50766" y="91592"/>
                    </a:cubicBezTo>
                    <a:cubicBezTo>
                      <a:pt x="49221" y="91756"/>
                      <a:pt x="47546" y="90048"/>
                      <a:pt x="45968" y="90048"/>
                    </a:cubicBezTo>
                    <a:cubicBezTo>
                      <a:pt x="44375" y="90048"/>
                      <a:pt x="42699" y="91756"/>
                      <a:pt x="41155" y="91592"/>
                    </a:cubicBezTo>
                    <a:cubicBezTo>
                      <a:pt x="39578" y="91428"/>
                      <a:pt x="38296" y="89423"/>
                      <a:pt x="36768" y="89095"/>
                    </a:cubicBezTo>
                    <a:cubicBezTo>
                      <a:pt x="35224" y="88766"/>
                      <a:pt x="33236" y="90097"/>
                      <a:pt x="31758" y="89604"/>
                    </a:cubicBezTo>
                    <a:cubicBezTo>
                      <a:pt x="30246" y="89111"/>
                      <a:pt x="29425" y="86877"/>
                      <a:pt x="27995" y="86236"/>
                    </a:cubicBezTo>
                    <a:cubicBezTo>
                      <a:pt x="26550" y="85595"/>
                      <a:pt x="24332" y="86482"/>
                      <a:pt x="22985" y="85694"/>
                    </a:cubicBezTo>
                    <a:cubicBezTo>
                      <a:pt x="21621" y="84905"/>
                      <a:pt x="21276" y="82540"/>
                      <a:pt x="19995" y="81620"/>
                    </a:cubicBezTo>
                    <a:cubicBezTo>
                      <a:pt x="18729" y="80700"/>
                      <a:pt x="16380" y="81094"/>
                      <a:pt x="15214" y="80042"/>
                    </a:cubicBezTo>
                    <a:cubicBezTo>
                      <a:pt x="14047" y="78991"/>
                      <a:pt x="14195" y="76609"/>
                      <a:pt x="13144" y="75442"/>
                    </a:cubicBezTo>
                    <a:cubicBezTo>
                      <a:pt x="12092" y="74276"/>
                      <a:pt x="9710" y="74177"/>
                      <a:pt x="8774" y="72896"/>
                    </a:cubicBezTo>
                    <a:cubicBezTo>
                      <a:pt x="7854" y="71631"/>
                      <a:pt x="8494" y="69331"/>
                      <a:pt x="7706" y="67967"/>
                    </a:cubicBezTo>
                    <a:cubicBezTo>
                      <a:pt x="6917" y="66620"/>
                      <a:pt x="4617" y="66029"/>
                      <a:pt x="3960" y="64583"/>
                    </a:cubicBezTo>
                    <a:cubicBezTo>
                      <a:pt x="3336" y="63154"/>
                      <a:pt x="4436" y="61034"/>
                      <a:pt x="3944" y="59539"/>
                    </a:cubicBezTo>
                    <a:cubicBezTo>
                      <a:pt x="3467" y="58044"/>
                      <a:pt x="1331" y="56993"/>
                      <a:pt x="1003" y="55432"/>
                    </a:cubicBezTo>
                    <a:cubicBezTo>
                      <a:pt x="674" y="53920"/>
                      <a:pt x="2202" y="52080"/>
                      <a:pt x="2038" y="50503"/>
                    </a:cubicBezTo>
                    <a:cubicBezTo>
                      <a:pt x="1874" y="48959"/>
                      <a:pt x="1" y="47480"/>
                      <a:pt x="1" y="45887"/>
                    </a:cubicBezTo>
                    <a:cubicBezTo>
                      <a:pt x="1" y="44293"/>
                      <a:pt x="1874" y="42815"/>
                      <a:pt x="2038" y="41270"/>
                    </a:cubicBezTo>
                    <a:cubicBezTo>
                      <a:pt x="2202" y="39693"/>
                      <a:pt x="674" y="37853"/>
                      <a:pt x="1003" y="36325"/>
                    </a:cubicBezTo>
                    <a:cubicBezTo>
                      <a:pt x="1331" y="34781"/>
                      <a:pt x="3467" y="33713"/>
                      <a:pt x="3944" y="32234"/>
                    </a:cubicBezTo>
                    <a:cubicBezTo>
                      <a:pt x="4436" y="30723"/>
                      <a:pt x="3336" y="28620"/>
                      <a:pt x="3960" y="27191"/>
                    </a:cubicBezTo>
                    <a:cubicBezTo>
                      <a:pt x="4617" y="25745"/>
                      <a:pt x="6917" y="25154"/>
                      <a:pt x="7706" y="23790"/>
                    </a:cubicBezTo>
                    <a:cubicBezTo>
                      <a:pt x="8494" y="22426"/>
                      <a:pt x="7854" y="20143"/>
                      <a:pt x="8774" y="18861"/>
                    </a:cubicBezTo>
                    <a:cubicBezTo>
                      <a:pt x="9710" y="17596"/>
                      <a:pt x="12092" y="17498"/>
                      <a:pt x="13144" y="16331"/>
                    </a:cubicBezTo>
                    <a:cubicBezTo>
                      <a:pt x="14195" y="15165"/>
                      <a:pt x="14047" y="12783"/>
                      <a:pt x="15214" y="11731"/>
                    </a:cubicBezTo>
                    <a:cubicBezTo>
                      <a:pt x="16380" y="10680"/>
                      <a:pt x="18729" y="11074"/>
                      <a:pt x="19995" y="10154"/>
                    </a:cubicBezTo>
                    <a:cubicBezTo>
                      <a:pt x="21276" y="9218"/>
                      <a:pt x="21621" y="6868"/>
                      <a:pt x="22985" y="6080"/>
                    </a:cubicBezTo>
                    <a:cubicBezTo>
                      <a:pt x="24332" y="5291"/>
                      <a:pt x="26550" y="6162"/>
                      <a:pt x="27995" y="5521"/>
                    </a:cubicBezTo>
                    <a:cubicBezTo>
                      <a:pt x="29425" y="4880"/>
                      <a:pt x="30246" y="2646"/>
                      <a:pt x="31758" y="2153"/>
                    </a:cubicBezTo>
                    <a:cubicBezTo>
                      <a:pt x="33236" y="1677"/>
                      <a:pt x="35224" y="2991"/>
                      <a:pt x="36768" y="2662"/>
                    </a:cubicBezTo>
                    <a:cubicBezTo>
                      <a:pt x="38296" y="2350"/>
                      <a:pt x="39578" y="330"/>
                      <a:pt x="41155" y="165"/>
                    </a:cubicBezTo>
                    <a:cubicBezTo>
                      <a:pt x="42699" y="1"/>
                      <a:pt x="44375" y="1710"/>
                      <a:pt x="45968" y="1710"/>
                    </a:cubicBezTo>
                    <a:cubicBezTo>
                      <a:pt x="47546" y="1710"/>
                      <a:pt x="49221" y="1"/>
                      <a:pt x="50766" y="165"/>
                    </a:cubicBezTo>
                    <a:cubicBezTo>
                      <a:pt x="52343" y="330"/>
                      <a:pt x="53624" y="2350"/>
                      <a:pt x="55152" y="2662"/>
                    </a:cubicBezTo>
                    <a:cubicBezTo>
                      <a:pt x="56696" y="2991"/>
                      <a:pt x="58684" y="1677"/>
                      <a:pt x="60163" y="2153"/>
                    </a:cubicBezTo>
                    <a:cubicBezTo>
                      <a:pt x="61674" y="2646"/>
                      <a:pt x="62496" y="4880"/>
                      <a:pt x="63925" y="5521"/>
                    </a:cubicBezTo>
                    <a:cubicBezTo>
                      <a:pt x="65371" y="6162"/>
                      <a:pt x="67589" y="5291"/>
                      <a:pt x="68936" y="6080"/>
                    </a:cubicBezTo>
                    <a:cubicBezTo>
                      <a:pt x="70316" y="6868"/>
                      <a:pt x="70644" y="9218"/>
                      <a:pt x="71926" y="10154"/>
                    </a:cubicBezTo>
                    <a:cubicBezTo>
                      <a:pt x="73191" y="11074"/>
                      <a:pt x="75540" y="10680"/>
                      <a:pt x="76707" y="11731"/>
                    </a:cubicBezTo>
                    <a:cubicBezTo>
                      <a:pt x="77873" y="12783"/>
                      <a:pt x="77725" y="15165"/>
                      <a:pt x="78777" y="16331"/>
                    </a:cubicBezTo>
                    <a:cubicBezTo>
                      <a:pt x="79828" y="17498"/>
                      <a:pt x="82210" y="17596"/>
                      <a:pt x="83147" y="18861"/>
                    </a:cubicBezTo>
                    <a:cubicBezTo>
                      <a:pt x="84067" y="20143"/>
                      <a:pt x="83426" y="22426"/>
                      <a:pt x="84215" y="23790"/>
                    </a:cubicBezTo>
                    <a:cubicBezTo>
                      <a:pt x="85003" y="25154"/>
                      <a:pt x="87320" y="25745"/>
                      <a:pt x="87960" y="27191"/>
                    </a:cubicBezTo>
                    <a:cubicBezTo>
                      <a:pt x="88601" y="28620"/>
                      <a:pt x="87484" y="30723"/>
                      <a:pt x="87977" y="32234"/>
                    </a:cubicBezTo>
                    <a:cubicBezTo>
                      <a:pt x="88453" y="33713"/>
                      <a:pt x="90605" y="34781"/>
                      <a:pt x="90934" y="36325"/>
                    </a:cubicBezTo>
                    <a:cubicBezTo>
                      <a:pt x="91246" y="37853"/>
                      <a:pt x="89718" y="39693"/>
                      <a:pt x="89883" y="41270"/>
                    </a:cubicBezTo>
                    <a:cubicBezTo>
                      <a:pt x="90047" y="42815"/>
                      <a:pt x="91920" y="44293"/>
                      <a:pt x="91920" y="458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46"/>
              <p:cNvSpPr/>
              <p:nvPr/>
            </p:nvSpPr>
            <p:spPr>
              <a:xfrm>
                <a:off x="2728975" y="1759425"/>
                <a:ext cx="2163275" cy="2159175"/>
              </a:xfrm>
              <a:custGeom>
                <a:rect b="b" l="l" r="r" t="t"/>
                <a:pathLst>
                  <a:path extrusionOk="0" fill="none" h="86367" w="86531">
                    <a:moveTo>
                      <a:pt x="86531" y="43192"/>
                    </a:moveTo>
                    <a:cubicBezTo>
                      <a:pt x="86531" y="44687"/>
                      <a:pt x="84757" y="46083"/>
                      <a:pt x="84609" y="47529"/>
                    </a:cubicBezTo>
                    <a:cubicBezTo>
                      <a:pt x="84461" y="49024"/>
                      <a:pt x="85890" y="50749"/>
                      <a:pt x="85594" y="52179"/>
                    </a:cubicBezTo>
                    <a:cubicBezTo>
                      <a:pt x="85282" y="53641"/>
                      <a:pt x="83262" y="54643"/>
                      <a:pt x="82818" y="56039"/>
                    </a:cubicBezTo>
                    <a:cubicBezTo>
                      <a:pt x="82358" y="57452"/>
                      <a:pt x="83393" y="59440"/>
                      <a:pt x="82802" y="60787"/>
                    </a:cubicBezTo>
                    <a:cubicBezTo>
                      <a:pt x="82194" y="62151"/>
                      <a:pt x="80009" y="62709"/>
                      <a:pt x="79269" y="63974"/>
                    </a:cubicBezTo>
                    <a:cubicBezTo>
                      <a:pt x="78530" y="65272"/>
                      <a:pt x="79138" y="67424"/>
                      <a:pt x="78267" y="68624"/>
                    </a:cubicBezTo>
                    <a:cubicBezTo>
                      <a:pt x="77396" y="69823"/>
                      <a:pt x="75146" y="69905"/>
                      <a:pt x="74160" y="71006"/>
                    </a:cubicBezTo>
                    <a:cubicBezTo>
                      <a:pt x="73174" y="72107"/>
                      <a:pt x="73322" y="74357"/>
                      <a:pt x="72221" y="75343"/>
                    </a:cubicBezTo>
                    <a:cubicBezTo>
                      <a:pt x="71121" y="76329"/>
                      <a:pt x="68903" y="75951"/>
                      <a:pt x="67703" y="76822"/>
                    </a:cubicBezTo>
                    <a:cubicBezTo>
                      <a:pt x="66504" y="77693"/>
                      <a:pt x="66192" y="79910"/>
                      <a:pt x="64894" y="80666"/>
                    </a:cubicBezTo>
                    <a:cubicBezTo>
                      <a:pt x="63629" y="81405"/>
                      <a:pt x="61543" y="80568"/>
                      <a:pt x="60179" y="81175"/>
                    </a:cubicBezTo>
                    <a:cubicBezTo>
                      <a:pt x="58832" y="81783"/>
                      <a:pt x="58060" y="83886"/>
                      <a:pt x="56630" y="84346"/>
                    </a:cubicBezTo>
                    <a:cubicBezTo>
                      <a:pt x="55234" y="84806"/>
                      <a:pt x="53378" y="83558"/>
                      <a:pt x="51915" y="83870"/>
                    </a:cubicBezTo>
                    <a:cubicBezTo>
                      <a:pt x="50470" y="84165"/>
                      <a:pt x="49270" y="86055"/>
                      <a:pt x="47792" y="86219"/>
                    </a:cubicBezTo>
                    <a:cubicBezTo>
                      <a:pt x="46330" y="86367"/>
                      <a:pt x="44769" y="84757"/>
                      <a:pt x="43257" y="84757"/>
                    </a:cubicBezTo>
                    <a:cubicBezTo>
                      <a:pt x="41762" y="84757"/>
                      <a:pt x="40202" y="86367"/>
                      <a:pt x="38740" y="86219"/>
                    </a:cubicBezTo>
                    <a:cubicBezTo>
                      <a:pt x="37261" y="86071"/>
                      <a:pt x="36062" y="84165"/>
                      <a:pt x="34616" y="83870"/>
                    </a:cubicBezTo>
                    <a:cubicBezTo>
                      <a:pt x="33154" y="83558"/>
                      <a:pt x="31297" y="84806"/>
                      <a:pt x="29884" y="84346"/>
                    </a:cubicBezTo>
                    <a:cubicBezTo>
                      <a:pt x="28472" y="83886"/>
                      <a:pt x="27699" y="81783"/>
                      <a:pt x="26352" y="81175"/>
                    </a:cubicBezTo>
                    <a:cubicBezTo>
                      <a:pt x="24989" y="80568"/>
                      <a:pt x="22902" y="81405"/>
                      <a:pt x="21637" y="80666"/>
                    </a:cubicBezTo>
                    <a:cubicBezTo>
                      <a:pt x="20339" y="79910"/>
                      <a:pt x="20027" y="77693"/>
                      <a:pt x="18828" y="76822"/>
                    </a:cubicBezTo>
                    <a:cubicBezTo>
                      <a:pt x="17629" y="75951"/>
                      <a:pt x="15411" y="76329"/>
                      <a:pt x="14310" y="75343"/>
                    </a:cubicBezTo>
                    <a:cubicBezTo>
                      <a:pt x="13209" y="74341"/>
                      <a:pt x="13357" y="72107"/>
                      <a:pt x="12371" y="71006"/>
                    </a:cubicBezTo>
                    <a:cubicBezTo>
                      <a:pt x="11369" y="69905"/>
                      <a:pt x="9135" y="69823"/>
                      <a:pt x="8264" y="68624"/>
                    </a:cubicBezTo>
                    <a:cubicBezTo>
                      <a:pt x="7393" y="67424"/>
                      <a:pt x="8001" y="65272"/>
                      <a:pt x="7246" y="63974"/>
                    </a:cubicBezTo>
                    <a:cubicBezTo>
                      <a:pt x="6506" y="62709"/>
                      <a:pt x="4338" y="62151"/>
                      <a:pt x="3730" y="60787"/>
                    </a:cubicBezTo>
                    <a:cubicBezTo>
                      <a:pt x="3138" y="59440"/>
                      <a:pt x="4173" y="57452"/>
                      <a:pt x="3713" y="56039"/>
                    </a:cubicBezTo>
                    <a:cubicBezTo>
                      <a:pt x="3253" y="54643"/>
                      <a:pt x="1249" y="53641"/>
                      <a:pt x="937" y="52179"/>
                    </a:cubicBezTo>
                    <a:cubicBezTo>
                      <a:pt x="641" y="50749"/>
                      <a:pt x="2070" y="49024"/>
                      <a:pt x="1923" y="47529"/>
                    </a:cubicBezTo>
                    <a:cubicBezTo>
                      <a:pt x="1758" y="46083"/>
                      <a:pt x="0" y="44687"/>
                      <a:pt x="0" y="43192"/>
                    </a:cubicBezTo>
                    <a:cubicBezTo>
                      <a:pt x="0" y="41697"/>
                      <a:pt x="1758" y="40300"/>
                      <a:pt x="1923" y="38838"/>
                    </a:cubicBezTo>
                    <a:cubicBezTo>
                      <a:pt x="2070" y="37360"/>
                      <a:pt x="641" y="35635"/>
                      <a:pt x="937" y="34189"/>
                    </a:cubicBezTo>
                    <a:cubicBezTo>
                      <a:pt x="1249" y="32727"/>
                      <a:pt x="3253" y="31741"/>
                      <a:pt x="3713" y="30345"/>
                    </a:cubicBezTo>
                    <a:cubicBezTo>
                      <a:pt x="4173" y="28932"/>
                      <a:pt x="3138" y="26927"/>
                      <a:pt x="3730" y="25580"/>
                    </a:cubicBezTo>
                    <a:cubicBezTo>
                      <a:pt x="4338" y="24233"/>
                      <a:pt x="6506" y="23674"/>
                      <a:pt x="7246" y="22393"/>
                    </a:cubicBezTo>
                    <a:cubicBezTo>
                      <a:pt x="8001" y="21112"/>
                      <a:pt x="7393" y="18959"/>
                      <a:pt x="8264" y="17760"/>
                    </a:cubicBezTo>
                    <a:cubicBezTo>
                      <a:pt x="9135" y="16561"/>
                      <a:pt x="11369" y="16479"/>
                      <a:pt x="12371" y="15378"/>
                    </a:cubicBezTo>
                    <a:cubicBezTo>
                      <a:pt x="13357" y="14261"/>
                      <a:pt x="13209" y="12026"/>
                      <a:pt x="14310" y="11041"/>
                    </a:cubicBezTo>
                    <a:cubicBezTo>
                      <a:pt x="15411" y="10055"/>
                      <a:pt x="17629" y="10433"/>
                      <a:pt x="18828" y="9546"/>
                    </a:cubicBezTo>
                    <a:cubicBezTo>
                      <a:pt x="20027" y="8675"/>
                      <a:pt x="20339" y="6457"/>
                      <a:pt x="21637" y="5718"/>
                    </a:cubicBezTo>
                    <a:cubicBezTo>
                      <a:pt x="22902" y="4978"/>
                      <a:pt x="24989" y="5800"/>
                      <a:pt x="26352" y="5208"/>
                    </a:cubicBezTo>
                    <a:cubicBezTo>
                      <a:pt x="27699" y="4601"/>
                      <a:pt x="28472" y="2498"/>
                      <a:pt x="29884" y="2038"/>
                    </a:cubicBezTo>
                    <a:cubicBezTo>
                      <a:pt x="31297" y="1578"/>
                      <a:pt x="33154" y="2826"/>
                      <a:pt x="34616" y="2514"/>
                    </a:cubicBezTo>
                    <a:cubicBezTo>
                      <a:pt x="36062" y="2218"/>
                      <a:pt x="37261" y="313"/>
                      <a:pt x="38740" y="165"/>
                    </a:cubicBezTo>
                    <a:cubicBezTo>
                      <a:pt x="40202" y="0"/>
                      <a:pt x="41762" y="1610"/>
                      <a:pt x="43257" y="1610"/>
                    </a:cubicBezTo>
                    <a:cubicBezTo>
                      <a:pt x="44769" y="1610"/>
                      <a:pt x="46330" y="0"/>
                      <a:pt x="47792" y="165"/>
                    </a:cubicBezTo>
                    <a:cubicBezTo>
                      <a:pt x="49270" y="313"/>
                      <a:pt x="50470" y="2218"/>
                      <a:pt x="51915" y="2514"/>
                    </a:cubicBezTo>
                    <a:cubicBezTo>
                      <a:pt x="53378" y="2826"/>
                      <a:pt x="55234" y="1578"/>
                      <a:pt x="56630" y="2038"/>
                    </a:cubicBezTo>
                    <a:cubicBezTo>
                      <a:pt x="58060" y="2498"/>
                      <a:pt x="58832" y="4601"/>
                      <a:pt x="60179" y="5208"/>
                    </a:cubicBezTo>
                    <a:cubicBezTo>
                      <a:pt x="61543" y="5800"/>
                      <a:pt x="63629" y="4978"/>
                      <a:pt x="64894" y="5718"/>
                    </a:cubicBezTo>
                    <a:cubicBezTo>
                      <a:pt x="66192" y="6457"/>
                      <a:pt x="66504" y="8691"/>
                      <a:pt x="67703" y="9546"/>
                    </a:cubicBezTo>
                    <a:cubicBezTo>
                      <a:pt x="68903" y="10433"/>
                      <a:pt x="71121" y="10055"/>
                      <a:pt x="72221" y="11041"/>
                    </a:cubicBezTo>
                    <a:cubicBezTo>
                      <a:pt x="73322" y="12026"/>
                      <a:pt x="73174" y="14277"/>
                      <a:pt x="74160" y="15378"/>
                    </a:cubicBezTo>
                    <a:cubicBezTo>
                      <a:pt x="75146" y="16462"/>
                      <a:pt x="77396" y="16561"/>
                      <a:pt x="78267" y="17760"/>
                    </a:cubicBezTo>
                    <a:cubicBezTo>
                      <a:pt x="79138" y="18959"/>
                      <a:pt x="78530" y="21112"/>
                      <a:pt x="79269" y="22393"/>
                    </a:cubicBezTo>
                    <a:cubicBezTo>
                      <a:pt x="80009" y="23674"/>
                      <a:pt x="82194" y="24233"/>
                      <a:pt x="82802" y="25580"/>
                    </a:cubicBezTo>
                    <a:cubicBezTo>
                      <a:pt x="83393" y="26927"/>
                      <a:pt x="82358" y="28915"/>
                      <a:pt x="82818" y="30345"/>
                    </a:cubicBezTo>
                    <a:cubicBezTo>
                      <a:pt x="83262" y="31741"/>
                      <a:pt x="85282" y="32743"/>
                      <a:pt x="85594" y="34189"/>
                    </a:cubicBezTo>
                    <a:cubicBezTo>
                      <a:pt x="85890" y="35635"/>
                      <a:pt x="84461" y="37360"/>
                      <a:pt x="84609" y="38838"/>
                    </a:cubicBezTo>
                    <a:cubicBezTo>
                      <a:pt x="84773" y="40300"/>
                      <a:pt x="86531" y="41697"/>
                      <a:pt x="86531" y="43192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46"/>
              <p:cNvSpPr/>
              <p:nvPr/>
            </p:nvSpPr>
            <p:spPr>
              <a:xfrm>
                <a:off x="2796325" y="1825950"/>
                <a:ext cx="2028575" cy="2024475"/>
              </a:xfrm>
              <a:custGeom>
                <a:rect b="b" l="l" r="r" t="t"/>
                <a:pathLst>
                  <a:path extrusionOk="0" fill="none" h="80979" w="81143">
                    <a:moveTo>
                      <a:pt x="81143" y="40498"/>
                    </a:moveTo>
                    <a:cubicBezTo>
                      <a:pt x="81143" y="41895"/>
                      <a:pt x="79500" y="43209"/>
                      <a:pt x="79352" y="44572"/>
                    </a:cubicBezTo>
                    <a:cubicBezTo>
                      <a:pt x="79204" y="45969"/>
                      <a:pt x="80551" y="47579"/>
                      <a:pt x="80272" y="48926"/>
                    </a:cubicBezTo>
                    <a:cubicBezTo>
                      <a:pt x="79976" y="50306"/>
                      <a:pt x="78087" y="51243"/>
                      <a:pt x="77660" y="52540"/>
                    </a:cubicBezTo>
                    <a:cubicBezTo>
                      <a:pt x="77233" y="53871"/>
                      <a:pt x="78218" y="55744"/>
                      <a:pt x="77643" y="57009"/>
                    </a:cubicBezTo>
                    <a:cubicBezTo>
                      <a:pt x="77085" y="58274"/>
                      <a:pt x="75031" y="58800"/>
                      <a:pt x="74341" y="59999"/>
                    </a:cubicBezTo>
                    <a:cubicBezTo>
                      <a:pt x="73651" y="61198"/>
                      <a:pt x="74210" y="63219"/>
                      <a:pt x="73405" y="64336"/>
                    </a:cubicBezTo>
                    <a:cubicBezTo>
                      <a:pt x="72583" y="65470"/>
                      <a:pt x="70480" y="65552"/>
                      <a:pt x="69544" y="66587"/>
                    </a:cubicBezTo>
                    <a:cubicBezTo>
                      <a:pt x="68624" y="67606"/>
                      <a:pt x="68755" y="69709"/>
                      <a:pt x="67720" y="70645"/>
                    </a:cubicBezTo>
                    <a:cubicBezTo>
                      <a:pt x="66685" y="71565"/>
                      <a:pt x="64615" y="71220"/>
                      <a:pt x="63498" y="72041"/>
                    </a:cubicBezTo>
                    <a:cubicBezTo>
                      <a:pt x="62364" y="72846"/>
                      <a:pt x="62069" y="74933"/>
                      <a:pt x="60869" y="75639"/>
                    </a:cubicBezTo>
                    <a:cubicBezTo>
                      <a:pt x="59670" y="76329"/>
                      <a:pt x="57715" y="75557"/>
                      <a:pt x="56434" y="76116"/>
                    </a:cubicBezTo>
                    <a:cubicBezTo>
                      <a:pt x="55169" y="76674"/>
                      <a:pt x="54446" y="78662"/>
                      <a:pt x="53115" y="79089"/>
                    </a:cubicBezTo>
                    <a:cubicBezTo>
                      <a:pt x="51801" y="79517"/>
                      <a:pt x="50059" y="78350"/>
                      <a:pt x="48679" y="78629"/>
                    </a:cubicBezTo>
                    <a:cubicBezTo>
                      <a:pt x="47332" y="78925"/>
                      <a:pt x="46215" y="80699"/>
                      <a:pt x="44818" y="80847"/>
                    </a:cubicBezTo>
                    <a:cubicBezTo>
                      <a:pt x="43455" y="80979"/>
                      <a:pt x="41976" y="79484"/>
                      <a:pt x="40580" y="79484"/>
                    </a:cubicBezTo>
                    <a:cubicBezTo>
                      <a:pt x="39167" y="79484"/>
                      <a:pt x="37705" y="80979"/>
                      <a:pt x="36341" y="80847"/>
                    </a:cubicBezTo>
                    <a:cubicBezTo>
                      <a:pt x="34945" y="80699"/>
                      <a:pt x="33811" y="78925"/>
                      <a:pt x="32464" y="78629"/>
                    </a:cubicBezTo>
                    <a:cubicBezTo>
                      <a:pt x="31100" y="78350"/>
                      <a:pt x="29343" y="79517"/>
                      <a:pt x="28028" y="79089"/>
                    </a:cubicBezTo>
                    <a:cubicBezTo>
                      <a:pt x="26714" y="78662"/>
                      <a:pt x="25975" y="76674"/>
                      <a:pt x="24710" y="76116"/>
                    </a:cubicBezTo>
                    <a:cubicBezTo>
                      <a:pt x="23445" y="75557"/>
                      <a:pt x="21490" y="76329"/>
                      <a:pt x="20290" y="75639"/>
                    </a:cubicBezTo>
                    <a:cubicBezTo>
                      <a:pt x="19075" y="74933"/>
                      <a:pt x="18779" y="72846"/>
                      <a:pt x="17662" y="72041"/>
                    </a:cubicBezTo>
                    <a:cubicBezTo>
                      <a:pt x="16528" y="71220"/>
                      <a:pt x="14458" y="71565"/>
                      <a:pt x="13423" y="70645"/>
                    </a:cubicBezTo>
                    <a:cubicBezTo>
                      <a:pt x="12404" y="69709"/>
                      <a:pt x="12536" y="67606"/>
                      <a:pt x="11599" y="66587"/>
                    </a:cubicBezTo>
                    <a:cubicBezTo>
                      <a:pt x="10679" y="65552"/>
                      <a:pt x="8577" y="65470"/>
                      <a:pt x="7755" y="64336"/>
                    </a:cubicBezTo>
                    <a:cubicBezTo>
                      <a:pt x="6934" y="63219"/>
                      <a:pt x="7509" y="61198"/>
                      <a:pt x="6802" y="59999"/>
                    </a:cubicBezTo>
                    <a:cubicBezTo>
                      <a:pt x="6112" y="58800"/>
                      <a:pt x="4075" y="58274"/>
                      <a:pt x="3500" y="57009"/>
                    </a:cubicBezTo>
                    <a:cubicBezTo>
                      <a:pt x="2941" y="55744"/>
                      <a:pt x="3911" y="53871"/>
                      <a:pt x="3484" y="52540"/>
                    </a:cubicBezTo>
                    <a:cubicBezTo>
                      <a:pt x="3056" y="51243"/>
                      <a:pt x="1167" y="50306"/>
                      <a:pt x="888" y="48926"/>
                    </a:cubicBezTo>
                    <a:cubicBezTo>
                      <a:pt x="592" y="47579"/>
                      <a:pt x="1939" y="45969"/>
                      <a:pt x="1791" y="44572"/>
                    </a:cubicBezTo>
                    <a:cubicBezTo>
                      <a:pt x="1660" y="43209"/>
                      <a:pt x="1" y="41895"/>
                      <a:pt x="1" y="40498"/>
                    </a:cubicBezTo>
                    <a:cubicBezTo>
                      <a:pt x="1" y="39085"/>
                      <a:pt x="1660" y="37787"/>
                      <a:pt x="1791" y="36424"/>
                    </a:cubicBezTo>
                    <a:cubicBezTo>
                      <a:pt x="1939" y="35027"/>
                      <a:pt x="592" y="33401"/>
                      <a:pt x="888" y="32054"/>
                    </a:cubicBezTo>
                    <a:cubicBezTo>
                      <a:pt x="1167" y="30690"/>
                      <a:pt x="3056" y="29754"/>
                      <a:pt x="3484" y="28439"/>
                    </a:cubicBezTo>
                    <a:cubicBezTo>
                      <a:pt x="3911" y="27109"/>
                      <a:pt x="2941" y="25252"/>
                      <a:pt x="3500" y="23987"/>
                    </a:cubicBezTo>
                    <a:cubicBezTo>
                      <a:pt x="4075" y="22722"/>
                      <a:pt x="6112" y="22196"/>
                      <a:pt x="6802" y="20997"/>
                    </a:cubicBezTo>
                    <a:cubicBezTo>
                      <a:pt x="7492" y="19798"/>
                      <a:pt x="6934" y="17761"/>
                      <a:pt x="7755" y="16643"/>
                    </a:cubicBezTo>
                    <a:cubicBezTo>
                      <a:pt x="8560" y="15526"/>
                      <a:pt x="10679" y="15444"/>
                      <a:pt x="11599" y="14409"/>
                    </a:cubicBezTo>
                    <a:cubicBezTo>
                      <a:pt x="12536" y="13374"/>
                      <a:pt x="12388" y="11288"/>
                      <a:pt x="13423" y="10351"/>
                    </a:cubicBezTo>
                    <a:cubicBezTo>
                      <a:pt x="14458" y="9415"/>
                      <a:pt x="16528" y="9776"/>
                      <a:pt x="17662" y="8955"/>
                    </a:cubicBezTo>
                    <a:cubicBezTo>
                      <a:pt x="18779" y="8133"/>
                      <a:pt x="19075" y="6047"/>
                      <a:pt x="20290" y="5357"/>
                    </a:cubicBezTo>
                    <a:cubicBezTo>
                      <a:pt x="21490" y="4667"/>
                      <a:pt x="23445" y="5439"/>
                      <a:pt x="24710" y="4880"/>
                    </a:cubicBezTo>
                    <a:cubicBezTo>
                      <a:pt x="25975" y="4305"/>
                      <a:pt x="26714" y="2334"/>
                      <a:pt x="28028" y="1907"/>
                    </a:cubicBezTo>
                    <a:cubicBezTo>
                      <a:pt x="29343" y="1480"/>
                      <a:pt x="31100" y="2646"/>
                      <a:pt x="32464" y="2350"/>
                    </a:cubicBezTo>
                    <a:cubicBezTo>
                      <a:pt x="33811" y="2071"/>
                      <a:pt x="34945" y="297"/>
                      <a:pt x="36341" y="149"/>
                    </a:cubicBezTo>
                    <a:cubicBezTo>
                      <a:pt x="37705" y="1"/>
                      <a:pt x="39167" y="1512"/>
                      <a:pt x="40580" y="1512"/>
                    </a:cubicBezTo>
                    <a:cubicBezTo>
                      <a:pt x="41976" y="1512"/>
                      <a:pt x="43455" y="1"/>
                      <a:pt x="44818" y="149"/>
                    </a:cubicBezTo>
                    <a:cubicBezTo>
                      <a:pt x="46215" y="297"/>
                      <a:pt x="47332" y="2071"/>
                      <a:pt x="48679" y="2350"/>
                    </a:cubicBezTo>
                    <a:cubicBezTo>
                      <a:pt x="50043" y="2646"/>
                      <a:pt x="51801" y="1480"/>
                      <a:pt x="53115" y="1907"/>
                    </a:cubicBezTo>
                    <a:cubicBezTo>
                      <a:pt x="54446" y="2334"/>
                      <a:pt x="55169" y="4305"/>
                      <a:pt x="56434" y="4880"/>
                    </a:cubicBezTo>
                    <a:cubicBezTo>
                      <a:pt x="57715" y="5439"/>
                      <a:pt x="59670" y="4667"/>
                      <a:pt x="60869" y="5357"/>
                    </a:cubicBezTo>
                    <a:cubicBezTo>
                      <a:pt x="62069" y="6047"/>
                      <a:pt x="62364" y="8133"/>
                      <a:pt x="63498" y="8955"/>
                    </a:cubicBezTo>
                    <a:cubicBezTo>
                      <a:pt x="64615" y="9776"/>
                      <a:pt x="66685" y="9415"/>
                      <a:pt x="67720" y="10351"/>
                    </a:cubicBezTo>
                    <a:cubicBezTo>
                      <a:pt x="68755" y="11271"/>
                      <a:pt x="68624" y="13374"/>
                      <a:pt x="69544" y="14409"/>
                    </a:cubicBezTo>
                    <a:cubicBezTo>
                      <a:pt x="70480" y="15444"/>
                      <a:pt x="72583" y="15526"/>
                      <a:pt x="73405" y="16643"/>
                    </a:cubicBezTo>
                    <a:cubicBezTo>
                      <a:pt x="74210" y="17777"/>
                      <a:pt x="73651" y="19798"/>
                      <a:pt x="74341" y="20997"/>
                    </a:cubicBezTo>
                    <a:cubicBezTo>
                      <a:pt x="75047" y="22196"/>
                      <a:pt x="77085" y="22722"/>
                      <a:pt x="77643" y="23987"/>
                    </a:cubicBezTo>
                    <a:cubicBezTo>
                      <a:pt x="78202" y="25252"/>
                      <a:pt x="77233" y="27109"/>
                      <a:pt x="77660" y="28439"/>
                    </a:cubicBezTo>
                    <a:cubicBezTo>
                      <a:pt x="78087" y="29754"/>
                      <a:pt x="79976" y="30690"/>
                      <a:pt x="80272" y="32054"/>
                    </a:cubicBezTo>
                    <a:cubicBezTo>
                      <a:pt x="80551" y="33401"/>
                      <a:pt x="79204" y="35027"/>
                      <a:pt x="79352" y="36424"/>
                    </a:cubicBezTo>
                    <a:cubicBezTo>
                      <a:pt x="79500" y="37787"/>
                      <a:pt x="81143" y="39085"/>
                      <a:pt x="81143" y="40498"/>
                    </a:cubicBezTo>
                    <a:close/>
                  </a:path>
                </a:pathLst>
              </a:custGeom>
              <a:noFill/>
              <a:ln cap="flat" cmpd="sng" w="9850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46"/>
              <p:cNvSpPr/>
              <p:nvPr/>
            </p:nvSpPr>
            <p:spPr>
              <a:xfrm>
                <a:off x="2864500" y="1892500"/>
                <a:ext cx="1893450" cy="1890150"/>
              </a:xfrm>
              <a:custGeom>
                <a:rect b="b" l="l" r="r" t="t"/>
                <a:pathLst>
                  <a:path extrusionOk="0" fill="none" h="75606" w="75738">
                    <a:moveTo>
                      <a:pt x="75738" y="37803"/>
                    </a:moveTo>
                    <a:cubicBezTo>
                      <a:pt x="75738" y="39118"/>
                      <a:pt x="74193" y="40333"/>
                      <a:pt x="74062" y="41615"/>
                    </a:cubicBezTo>
                    <a:cubicBezTo>
                      <a:pt x="73930" y="42913"/>
                      <a:pt x="75179" y="44424"/>
                      <a:pt x="74916" y="45673"/>
                    </a:cubicBezTo>
                    <a:cubicBezTo>
                      <a:pt x="74637" y="46954"/>
                      <a:pt x="72879" y="47825"/>
                      <a:pt x="72485" y="49057"/>
                    </a:cubicBezTo>
                    <a:cubicBezTo>
                      <a:pt x="72074" y="50289"/>
                      <a:pt x="72994" y="52031"/>
                      <a:pt x="72468" y="53213"/>
                    </a:cubicBezTo>
                    <a:cubicBezTo>
                      <a:pt x="71943" y="54396"/>
                      <a:pt x="70037" y="54889"/>
                      <a:pt x="69380" y="56006"/>
                    </a:cubicBezTo>
                    <a:cubicBezTo>
                      <a:pt x="68739" y="57124"/>
                      <a:pt x="69265" y="59013"/>
                      <a:pt x="68509" y="60064"/>
                    </a:cubicBezTo>
                    <a:cubicBezTo>
                      <a:pt x="67737" y="61116"/>
                      <a:pt x="65782" y="61198"/>
                      <a:pt x="64911" y="62151"/>
                    </a:cubicBezTo>
                    <a:cubicBezTo>
                      <a:pt x="64040" y="63120"/>
                      <a:pt x="64172" y="65075"/>
                      <a:pt x="63202" y="65946"/>
                    </a:cubicBezTo>
                    <a:cubicBezTo>
                      <a:pt x="62233" y="66817"/>
                      <a:pt x="60311" y="66488"/>
                      <a:pt x="59260" y="67244"/>
                    </a:cubicBezTo>
                    <a:cubicBezTo>
                      <a:pt x="58208" y="68016"/>
                      <a:pt x="57929" y="69954"/>
                      <a:pt x="56795" y="70612"/>
                    </a:cubicBezTo>
                    <a:cubicBezTo>
                      <a:pt x="55678" y="71252"/>
                      <a:pt x="53855" y="70529"/>
                      <a:pt x="52672" y="71055"/>
                    </a:cubicBezTo>
                    <a:cubicBezTo>
                      <a:pt x="51489" y="71581"/>
                      <a:pt x="50815" y="73437"/>
                      <a:pt x="49567" y="73832"/>
                    </a:cubicBezTo>
                    <a:cubicBezTo>
                      <a:pt x="48334" y="74226"/>
                      <a:pt x="46708" y="73142"/>
                      <a:pt x="45427" y="73405"/>
                    </a:cubicBezTo>
                    <a:cubicBezTo>
                      <a:pt x="44178" y="73684"/>
                      <a:pt x="43127" y="75343"/>
                      <a:pt x="41829" y="75475"/>
                    </a:cubicBezTo>
                    <a:cubicBezTo>
                      <a:pt x="40547" y="75606"/>
                      <a:pt x="39167" y="74193"/>
                      <a:pt x="37869" y="74193"/>
                    </a:cubicBezTo>
                    <a:cubicBezTo>
                      <a:pt x="36555" y="74193"/>
                      <a:pt x="35175" y="75606"/>
                      <a:pt x="33910" y="75475"/>
                    </a:cubicBezTo>
                    <a:cubicBezTo>
                      <a:pt x="32596" y="75343"/>
                      <a:pt x="31544" y="73684"/>
                      <a:pt x="30296" y="73405"/>
                    </a:cubicBezTo>
                    <a:cubicBezTo>
                      <a:pt x="29014" y="73142"/>
                      <a:pt x="27388" y="74226"/>
                      <a:pt x="26156" y="73832"/>
                    </a:cubicBezTo>
                    <a:cubicBezTo>
                      <a:pt x="24923" y="73437"/>
                      <a:pt x="24233" y="71581"/>
                      <a:pt x="23067" y="71055"/>
                    </a:cubicBezTo>
                    <a:cubicBezTo>
                      <a:pt x="21868" y="70529"/>
                      <a:pt x="20044" y="71252"/>
                      <a:pt x="18927" y="70612"/>
                    </a:cubicBezTo>
                    <a:cubicBezTo>
                      <a:pt x="17793" y="69954"/>
                      <a:pt x="17514" y="68016"/>
                      <a:pt x="16479" y="67244"/>
                    </a:cubicBezTo>
                    <a:cubicBezTo>
                      <a:pt x="15428" y="66488"/>
                      <a:pt x="13489" y="66817"/>
                      <a:pt x="12520" y="65946"/>
                    </a:cubicBezTo>
                    <a:cubicBezTo>
                      <a:pt x="11567" y="65075"/>
                      <a:pt x="11682" y="63120"/>
                      <a:pt x="10811" y="62151"/>
                    </a:cubicBezTo>
                    <a:cubicBezTo>
                      <a:pt x="9957" y="61198"/>
                      <a:pt x="7985" y="61116"/>
                      <a:pt x="7230" y="60064"/>
                    </a:cubicBezTo>
                    <a:cubicBezTo>
                      <a:pt x="6457" y="59013"/>
                      <a:pt x="7000" y="57124"/>
                      <a:pt x="6342" y="56006"/>
                    </a:cubicBezTo>
                    <a:cubicBezTo>
                      <a:pt x="5702" y="54889"/>
                      <a:pt x="3796" y="54396"/>
                      <a:pt x="3254" y="53213"/>
                    </a:cubicBezTo>
                    <a:cubicBezTo>
                      <a:pt x="2728" y="52031"/>
                      <a:pt x="3648" y="50289"/>
                      <a:pt x="3237" y="49057"/>
                    </a:cubicBezTo>
                    <a:cubicBezTo>
                      <a:pt x="2843" y="47825"/>
                      <a:pt x="1085" y="46954"/>
                      <a:pt x="806" y="45673"/>
                    </a:cubicBezTo>
                    <a:cubicBezTo>
                      <a:pt x="543" y="44424"/>
                      <a:pt x="1808" y="42913"/>
                      <a:pt x="1660" y="41615"/>
                    </a:cubicBezTo>
                    <a:cubicBezTo>
                      <a:pt x="1529" y="40333"/>
                      <a:pt x="1" y="39118"/>
                      <a:pt x="1" y="37803"/>
                    </a:cubicBezTo>
                    <a:cubicBezTo>
                      <a:pt x="1" y="36489"/>
                      <a:pt x="1529" y="35273"/>
                      <a:pt x="1660" y="33992"/>
                    </a:cubicBezTo>
                    <a:cubicBezTo>
                      <a:pt x="1808" y="32694"/>
                      <a:pt x="543" y="31182"/>
                      <a:pt x="806" y="29934"/>
                    </a:cubicBezTo>
                    <a:cubicBezTo>
                      <a:pt x="1085" y="28652"/>
                      <a:pt x="2843" y="27782"/>
                      <a:pt x="3237" y="26549"/>
                    </a:cubicBezTo>
                    <a:cubicBezTo>
                      <a:pt x="3648" y="25317"/>
                      <a:pt x="2728" y="23576"/>
                      <a:pt x="3254" y="22393"/>
                    </a:cubicBezTo>
                    <a:cubicBezTo>
                      <a:pt x="3796" y="21210"/>
                      <a:pt x="5685" y="20717"/>
                      <a:pt x="6342" y="19600"/>
                    </a:cubicBezTo>
                    <a:cubicBezTo>
                      <a:pt x="7000" y="18483"/>
                      <a:pt x="6457" y="16594"/>
                      <a:pt x="7230" y="15542"/>
                    </a:cubicBezTo>
                    <a:cubicBezTo>
                      <a:pt x="7985" y="14491"/>
                      <a:pt x="9957" y="14409"/>
                      <a:pt x="10811" y="13456"/>
                    </a:cubicBezTo>
                    <a:cubicBezTo>
                      <a:pt x="11682" y="12486"/>
                      <a:pt x="11567" y="10531"/>
                      <a:pt x="12520" y="9661"/>
                    </a:cubicBezTo>
                    <a:cubicBezTo>
                      <a:pt x="13489" y="8790"/>
                      <a:pt x="15428" y="9118"/>
                      <a:pt x="16479" y="8363"/>
                    </a:cubicBezTo>
                    <a:cubicBezTo>
                      <a:pt x="17514" y="7591"/>
                      <a:pt x="17793" y="5652"/>
                      <a:pt x="18927" y="4995"/>
                    </a:cubicBezTo>
                    <a:cubicBezTo>
                      <a:pt x="20044" y="4354"/>
                      <a:pt x="21868" y="5077"/>
                      <a:pt x="23067" y="4551"/>
                    </a:cubicBezTo>
                    <a:cubicBezTo>
                      <a:pt x="24233" y="4025"/>
                      <a:pt x="24923" y="2185"/>
                      <a:pt x="26156" y="1775"/>
                    </a:cubicBezTo>
                    <a:cubicBezTo>
                      <a:pt x="27388" y="1380"/>
                      <a:pt x="29014" y="2465"/>
                      <a:pt x="30296" y="2202"/>
                    </a:cubicBezTo>
                    <a:cubicBezTo>
                      <a:pt x="31544" y="1923"/>
                      <a:pt x="32612" y="263"/>
                      <a:pt x="33910" y="132"/>
                    </a:cubicBezTo>
                    <a:cubicBezTo>
                      <a:pt x="35175" y="0"/>
                      <a:pt x="36555" y="1413"/>
                      <a:pt x="37869" y="1413"/>
                    </a:cubicBezTo>
                    <a:cubicBezTo>
                      <a:pt x="39167" y="1413"/>
                      <a:pt x="40547" y="0"/>
                      <a:pt x="41829" y="132"/>
                    </a:cubicBezTo>
                    <a:cubicBezTo>
                      <a:pt x="43127" y="263"/>
                      <a:pt x="44178" y="1923"/>
                      <a:pt x="45427" y="2202"/>
                    </a:cubicBezTo>
                    <a:cubicBezTo>
                      <a:pt x="46708" y="2465"/>
                      <a:pt x="48351" y="1380"/>
                      <a:pt x="49567" y="1775"/>
                    </a:cubicBezTo>
                    <a:cubicBezTo>
                      <a:pt x="50815" y="2185"/>
                      <a:pt x="51489" y="4025"/>
                      <a:pt x="52672" y="4551"/>
                    </a:cubicBezTo>
                    <a:cubicBezTo>
                      <a:pt x="53855" y="5077"/>
                      <a:pt x="55678" y="4354"/>
                      <a:pt x="56795" y="4995"/>
                    </a:cubicBezTo>
                    <a:cubicBezTo>
                      <a:pt x="57929" y="5652"/>
                      <a:pt x="58208" y="7591"/>
                      <a:pt x="59260" y="8363"/>
                    </a:cubicBezTo>
                    <a:cubicBezTo>
                      <a:pt x="60311" y="9118"/>
                      <a:pt x="62233" y="8790"/>
                      <a:pt x="63202" y="9661"/>
                    </a:cubicBezTo>
                    <a:cubicBezTo>
                      <a:pt x="64172" y="10531"/>
                      <a:pt x="64040" y="12486"/>
                      <a:pt x="64911" y="13456"/>
                    </a:cubicBezTo>
                    <a:cubicBezTo>
                      <a:pt x="65782" y="14409"/>
                      <a:pt x="67737" y="14491"/>
                      <a:pt x="68509" y="15542"/>
                    </a:cubicBezTo>
                    <a:cubicBezTo>
                      <a:pt x="69265" y="16594"/>
                      <a:pt x="68739" y="18483"/>
                      <a:pt x="69380" y="19600"/>
                    </a:cubicBezTo>
                    <a:cubicBezTo>
                      <a:pt x="70037" y="20717"/>
                      <a:pt x="71943" y="21210"/>
                      <a:pt x="72468" y="22393"/>
                    </a:cubicBezTo>
                    <a:cubicBezTo>
                      <a:pt x="72994" y="23576"/>
                      <a:pt x="72074" y="25317"/>
                      <a:pt x="72485" y="26549"/>
                    </a:cubicBezTo>
                    <a:cubicBezTo>
                      <a:pt x="72879" y="27782"/>
                      <a:pt x="74637" y="28652"/>
                      <a:pt x="74916" y="29934"/>
                    </a:cubicBezTo>
                    <a:cubicBezTo>
                      <a:pt x="75179" y="31182"/>
                      <a:pt x="73930" y="32694"/>
                      <a:pt x="74062" y="33992"/>
                    </a:cubicBezTo>
                    <a:cubicBezTo>
                      <a:pt x="74193" y="35273"/>
                      <a:pt x="75738" y="36489"/>
                      <a:pt x="75738" y="37803"/>
                    </a:cubicBezTo>
                    <a:close/>
                  </a:path>
                </a:pathLst>
              </a:custGeom>
              <a:noFill/>
              <a:ln cap="flat" cmpd="sng" w="10275">
                <a:solidFill>
                  <a:schemeClr val="accent2"/>
                </a:solidFill>
                <a:prstDash val="solid"/>
                <a:miter lim="1642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6" name="Google Shape;226;p46"/>
            <p:cNvSpPr/>
            <p:nvPr/>
          </p:nvSpPr>
          <p:spPr>
            <a:xfrm>
              <a:off x="3806046" y="1819869"/>
              <a:ext cx="1531801" cy="1529131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6"/>
            <p:cNvSpPr/>
            <p:nvPr/>
          </p:nvSpPr>
          <p:spPr>
            <a:xfrm>
              <a:off x="3861988" y="1875664"/>
              <a:ext cx="1420088" cy="1417613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6"/>
            <p:cNvSpPr/>
            <p:nvPr/>
          </p:nvSpPr>
          <p:spPr>
            <a:xfrm>
              <a:off x="3918450" y="1932050"/>
              <a:ext cx="1307049" cy="1304771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6"/>
            <p:cNvSpPr/>
            <p:nvPr/>
          </p:nvSpPr>
          <p:spPr>
            <a:xfrm>
              <a:off x="3981575" y="1995050"/>
              <a:ext cx="1180755" cy="117869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6"/>
            <p:cNvSpPr/>
            <p:nvPr/>
          </p:nvSpPr>
          <p:spPr>
            <a:xfrm>
              <a:off x="4038275" y="2051725"/>
              <a:ext cx="1067338" cy="106547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6"/>
            <p:cNvSpPr/>
            <p:nvPr/>
          </p:nvSpPr>
          <p:spPr>
            <a:xfrm>
              <a:off x="4094975" y="2108250"/>
              <a:ext cx="953920" cy="952258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6"/>
            <p:cNvSpPr/>
            <p:nvPr/>
          </p:nvSpPr>
          <p:spPr>
            <a:xfrm>
              <a:off x="4148625" y="2161825"/>
              <a:ext cx="846751" cy="845275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6"/>
            <p:cNvSpPr/>
            <p:nvPr/>
          </p:nvSpPr>
          <p:spPr>
            <a:xfrm>
              <a:off x="4205400" y="2218500"/>
              <a:ext cx="733333" cy="732055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46"/>
          <p:cNvSpPr/>
          <p:nvPr/>
        </p:nvSpPr>
        <p:spPr>
          <a:xfrm>
            <a:off x="1727663" y="-146400"/>
            <a:ext cx="5669700" cy="5436300"/>
          </a:xfrm>
          <a:prstGeom prst="ellipse">
            <a:avLst/>
          </a:prstGeom>
          <a:gradFill>
            <a:gsLst>
              <a:gs pos="0">
                <a:schemeClr val="lt2"/>
              </a:gs>
              <a:gs pos="81000">
                <a:srgbClr val="4821A8">
                  <a:alpha val="0"/>
                </a:srgbClr>
              </a:gs>
              <a:gs pos="100000">
                <a:srgbClr val="4821A8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6"/>
          <p:cNvSpPr txBox="1"/>
          <p:nvPr>
            <p:ph type="title"/>
          </p:nvPr>
        </p:nvSpPr>
        <p:spPr>
          <a:xfrm>
            <a:off x="1832100" y="2930061"/>
            <a:ext cx="5479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6" name="Google Shape;236;p46"/>
          <p:cNvSpPr txBox="1"/>
          <p:nvPr>
            <p:ph idx="2" type="title"/>
          </p:nvPr>
        </p:nvSpPr>
        <p:spPr>
          <a:xfrm>
            <a:off x="3944246" y="1706386"/>
            <a:ext cx="125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237" name="Google Shape;237;p46"/>
          <p:cNvSpPr/>
          <p:nvPr/>
        </p:nvSpPr>
        <p:spPr>
          <a:xfrm>
            <a:off x="8273750" y="28302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6"/>
          <p:cNvSpPr/>
          <p:nvPr/>
        </p:nvSpPr>
        <p:spPr>
          <a:xfrm>
            <a:off x="7799570" y="249582"/>
            <a:ext cx="1143000" cy="1142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46"/>
          <p:cNvSpPr/>
          <p:nvPr/>
        </p:nvSpPr>
        <p:spPr>
          <a:xfrm>
            <a:off x="2140350" y="462022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6"/>
          <p:cNvSpPr/>
          <p:nvPr/>
        </p:nvSpPr>
        <p:spPr>
          <a:xfrm>
            <a:off x="-294350" y="37781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6"/>
          <p:cNvSpPr/>
          <p:nvPr/>
        </p:nvSpPr>
        <p:spPr>
          <a:xfrm>
            <a:off x="322225" y="42323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6"/>
          <p:cNvSpPr/>
          <p:nvPr/>
        </p:nvSpPr>
        <p:spPr>
          <a:xfrm>
            <a:off x="227875" y="11004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6"/>
          <p:cNvSpPr/>
          <p:nvPr/>
        </p:nvSpPr>
        <p:spPr>
          <a:xfrm>
            <a:off x="8379450" y="43618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6"/>
          <p:cNvSpPr/>
          <p:nvPr/>
        </p:nvSpPr>
        <p:spPr>
          <a:xfrm>
            <a:off x="4725150" y="47050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6"/>
          <p:cNvSpPr/>
          <p:nvPr/>
        </p:nvSpPr>
        <p:spPr>
          <a:xfrm>
            <a:off x="6556425" y="3010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6"/>
          <p:cNvSpPr/>
          <p:nvPr/>
        </p:nvSpPr>
        <p:spPr>
          <a:xfrm>
            <a:off x="5216188" y="1185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7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9" name="Google Shape;249;p47"/>
          <p:cNvSpPr txBox="1"/>
          <p:nvPr>
            <p:ph idx="1" type="subTitle"/>
          </p:nvPr>
        </p:nvSpPr>
        <p:spPr>
          <a:xfrm>
            <a:off x="1015900" y="2730200"/>
            <a:ext cx="32394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0" name="Google Shape;250;p47"/>
          <p:cNvSpPr txBox="1"/>
          <p:nvPr>
            <p:ph idx="2" type="subTitle"/>
          </p:nvPr>
        </p:nvSpPr>
        <p:spPr>
          <a:xfrm>
            <a:off x="4888707" y="2730200"/>
            <a:ext cx="32394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1" name="Google Shape;251;p47"/>
          <p:cNvSpPr txBox="1"/>
          <p:nvPr>
            <p:ph idx="3" type="subTitle"/>
          </p:nvPr>
        </p:nvSpPr>
        <p:spPr>
          <a:xfrm>
            <a:off x="1015900" y="2413350"/>
            <a:ext cx="3239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7"/>
          <p:cNvSpPr txBox="1"/>
          <p:nvPr>
            <p:ph idx="4" type="subTitle"/>
          </p:nvPr>
        </p:nvSpPr>
        <p:spPr>
          <a:xfrm>
            <a:off x="4888707" y="2413350"/>
            <a:ext cx="32394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53" name="Google Shape;253;p47"/>
          <p:cNvGrpSpPr/>
          <p:nvPr/>
        </p:nvGrpSpPr>
        <p:grpSpPr>
          <a:xfrm rot="-2700000">
            <a:off x="7472229" y="-2046502"/>
            <a:ext cx="2453476" cy="5171650"/>
            <a:chOff x="1065400" y="-98775"/>
            <a:chExt cx="2453500" cy="5171700"/>
          </a:xfrm>
        </p:grpSpPr>
        <p:sp>
          <p:nvSpPr>
            <p:cNvPr id="254" name="Google Shape;254;p4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47"/>
          <p:cNvGrpSpPr/>
          <p:nvPr/>
        </p:nvGrpSpPr>
        <p:grpSpPr>
          <a:xfrm rot="-2700000">
            <a:off x="-1093633" y="2347523"/>
            <a:ext cx="2453476" cy="5171650"/>
            <a:chOff x="1065400" y="-98775"/>
            <a:chExt cx="2453500" cy="5171700"/>
          </a:xfrm>
        </p:grpSpPr>
        <p:sp>
          <p:nvSpPr>
            <p:cNvPr id="271" name="Google Shape;271;p47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7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7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7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7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7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7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7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7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7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7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7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7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7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7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7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47"/>
          <p:cNvSpPr/>
          <p:nvPr/>
        </p:nvSpPr>
        <p:spPr>
          <a:xfrm>
            <a:off x="8826425" y="2982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7"/>
          <p:cNvSpPr/>
          <p:nvPr/>
        </p:nvSpPr>
        <p:spPr>
          <a:xfrm>
            <a:off x="-202150" y="33539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47"/>
          <p:cNvSpPr/>
          <p:nvPr/>
        </p:nvSpPr>
        <p:spPr>
          <a:xfrm>
            <a:off x="468350" y="-4202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47"/>
          <p:cNvSpPr/>
          <p:nvPr/>
        </p:nvSpPr>
        <p:spPr>
          <a:xfrm>
            <a:off x="876925" y="1474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7"/>
          <p:cNvSpPr/>
          <p:nvPr/>
        </p:nvSpPr>
        <p:spPr>
          <a:xfrm>
            <a:off x="196375" y="20711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7"/>
          <p:cNvSpPr/>
          <p:nvPr/>
        </p:nvSpPr>
        <p:spPr>
          <a:xfrm>
            <a:off x="5223575" y="1211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7"/>
          <p:cNvSpPr/>
          <p:nvPr/>
        </p:nvSpPr>
        <p:spPr>
          <a:xfrm>
            <a:off x="8671025" y="14070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7"/>
          <p:cNvSpPr/>
          <p:nvPr/>
        </p:nvSpPr>
        <p:spPr>
          <a:xfrm>
            <a:off x="6836325" y="47350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7"/>
          <p:cNvSpPr/>
          <p:nvPr/>
        </p:nvSpPr>
        <p:spPr>
          <a:xfrm>
            <a:off x="4069600" y="47050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1" type="subTitle"/>
          </p:nvPr>
        </p:nvSpPr>
        <p:spPr>
          <a:xfrm>
            <a:off x="798652" y="3086376"/>
            <a:ext cx="23940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9" name="Google Shape;299;p48"/>
          <p:cNvSpPr txBox="1"/>
          <p:nvPr>
            <p:ph idx="2" type="subTitle"/>
          </p:nvPr>
        </p:nvSpPr>
        <p:spPr>
          <a:xfrm>
            <a:off x="3375000" y="3086376"/>
            <a:ext cx="23940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0" name="Google Shape;300;p48"/>
          <p:cNvSpPr txBox="1"/>
          <p:nvPr>
            <p:ph idx="3" type="subTitle"/>
          </p:nvPr>
        </p:nvSpPr>
        <p:spPr>
          <a:xfrm>
            <a:off x="5951348" y="3086376"/>
            <a:ext cx="23940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4" type="subTitle"/>
          </p:nvPr>
        </p:nvSpPr>
        <p:spPr>
          <a:xfrm>
            <a:off x="798652" y="27661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" name="Google Shape;302;p48"/>
          <p:cNvSpPr txBox="1"/>
          <p:nvPr>
            <p:ph idx="5" type="subTitle"/>
          </p:nvPr>
        </p:nvSpPr>
        <p:spPr>
          <a:xfrm>
            <a:off x="3375000" y="27661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3" name="Google Shape;303;p48"/>
          <p:cNvSpPr txBox="1"/>
          <p:nvPr>
            <p:ph idx="6" type="subTitle"/>
          </p:nvPr>
        </p:nvSpPr>
        <p:spPr>
          <a:xfrm>
            <a:off x="5951348" y="27661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04" name="Google Shape;304;p48"/>
          <p:cNvGrpSpPr/>
          <p:nvPr/>
        </p:nvGrpSpPr>
        <p:grpSpPr>
          <a:xfrm flipH="1" rot="2700000">
            <a:off x="-619521" y="-1968752"/>
            <a:ext cx="2453476" cy="5171650"/>
            <a:chOff x="1065400" y="-98775"/>
            <a:chExt cx="2453500" cy="5171700"/>
          </a:xfrm>
        </p:grpSpPr>
        <p:sp>
          <p:nvSpPr>
            <p:cNvPr id="305" name="Google Shape;305;p48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8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8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8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8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8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8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8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8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8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8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8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8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8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8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8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" name="Google Shape;321;p48"/>
          <p:cNvGrpSpPr/>
          <p:nvPr/>
        </p:nvGrpSpPr>
        <p:grpSpPr>
          <a:xfrm flipH="1" rot="2700000">
            <a:off x="8015754" y="2568398"/>
            <a:ext cx="2453476" cy="5171650"/>
            <a:chOff x="1065400" y="-98775"/>
            <a:chExt cx="2453500" cy="5171700"/>
          </a:xfrm>
        </p:grpSpPr>
        <p:sp>
          <p:nvSpPr>
            <p:cNvPr id="322" name="Google Shape;322;p48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8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8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8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8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8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8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8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8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8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8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8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8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8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8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8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8" name="Google Shape;338;p48"/>
          <p:cNvSpPr/>
          <p:nvPr/>
        </p:nvSpPr>
        <p:spPr>
          <a:xfrm>
            <a:off x="-660925" y="3672975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8"/>
          <p:cNvSpPr/>
          <p:nvPr/>
        </p:nvSpPr>
        <p:spPr>
          <a:xfrm flipH="1">
            <a:off x="161425" y="23312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48"/>
          <p:cNvSpPr/>
          <p:nvPr/>
        </p:nvSpPr>
        <p:spPr>
          <a:xfrm flipH="1">
            <a:off x="4223100" y="1124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48"/>
          <p:cNvSpPr/>
          <p:nvPr/>
        </p:nvSpPr>
        <p:spPr>
          <a:xfrm flipH="1">
            <a:off x="7564075" y="1536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48"/>
          <p:cNvSpPr/>
          <p:nvPr/>
        </p:nvSpPr>
        <p:spPr>
          <a:xfrm flipH="1">
            <a:off x="161425" y="38261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48"/>
          <p:cNvSpPr/>
          <p:nvPr/>
        </p:nvSpPr>
        <p:spPr>
          <a:xfrm>
            <a:off x="8421575" y="823000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8"/>
          <p:cNvSpPr/>
          <p:nvPr/>
        </p:nvSpPr>
        <p:spPr>
          <a:xfrm flipH="1">
            <a:off x="8459600" y="12771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8"/>
          <p:cNvSpPr/>
          <p:nvPr/>
        </p:nvSpPr>
        <p:spPr>
          <a:xfrm>
            <a:off x="-203675" y="11122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48"/>
          <p:cNvSpPr/>
          <p:nvPr/>
        </p:nvSpPr>
        <p:spPr>
          <a:xfrm flipH="1">
            <a:off x="3042100" y="4750575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48"/>
          <p:cNvSpPr/>
          <p:nvPr/>
        </p:nvSpPr>
        <p:spPr>
          <a:xfrm>
            <a:off x="6546600" y="46279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9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49"/>
          <p:cNvSpPr txBox="1"/>
          <p:nvPr>
            <p:ph idx="1" type="subTitle"/>
          </p:nvPr>
        </p:nvSpPr>
        <p:spPr>
          <a:xfrm>
            <a:off x="2019243" y="1632950"/>
            <a:ext cx="22566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2" type="subTitle"/>
          </p:nvPr>
        </p:nvSpPr>
        <p:spPr>
          <a:xfrm>
            <a:off x="5858698" y="1632950"/>
            <a:ext cx="22566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3" type="subTitle"/>
          </p:nvPr>
        </p:nvSpPr>
        <p:spPr>
          <a:xfrm>
            <a:off x="2019243" y="1312700"/>
            <a:ext cx="22566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3" name="Google Shape;353;p49"/>
          <p:cNvSpPr txBox="1"/>
          <p:nvPr>
            <p:ph idx="4" type="subTitle"/>
          </p:nvPr>
        </p:nvSpPr>
        <p:spPr>
          <a:xfrm>
            <a:off x="5858698" y="1312700"/>
            <a:ext cx="22566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" name="Google Shape;354;p49"/>
          <p:cNvSpPr txBox="1"/>
          <p:nvPr>
            <p:ph idx="5" type="subTitle"/>
          </p:nvPr>
        </p:nvSpPr>
        <p:spPr>
          <a:xfrm>
            <a:off x="2019243" y="3495625"/>
            <a:ext cx="22566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5" name="Google Shape;355;p49"/>
          <p:cNvSpPr txBox="1"/>
          <p:nvPr>
            <p:ph idx="6" type="subTitle"/>
          </p:nvPr>
        </p:nvSpPr>
        <p:spPr>
          <a:xfrm>
            <a:off x="5858698" y="3495625"/>
            <a:ext cx="22566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56" name="Google Shape;356;p49"/>
          <p:cNvSpPr txBox="1"/>
          <p:nvPr>
            <p:ph idx="7" type="subTitle"/>
          </p:nvPr>
        </p:nvSpPr>
        <p:spPr>
          <a:xfrm>
            <a:off x="2019243" y="3175374"/>
            <a:ext cx="22566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p49"/>
          <p:cNvSpPr txBox="1"/>
          <p:nvPr>
            <p:ph idx="8" type="subTitle"/>
          </p:nvPr>
        </p:nvSpPr>
        <p:spPr>
          <a:xfrm>
            <a:off x="5858698" y="3175374"/>
            <a:ext cx="22566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58" name="Google Shape;358;p49"/>
          <p:cNvGrpSpPr/>
          <p:nvPr/>
        </p:nvGrpSpPr>
        <p:grpSpPr>
          <a:xfrm rot="-2700000">
            <a:off x="7656429" y="-2106352"/>
            <a:ext cx="2453476" cy="5171650"/>
            <a:chOff x="1065400" y="-98775"/>
            <a:chExt cx="2453500" cy="5171700"/>
          </a:xfrm>
        </p:grpSpPr>
        <p:sp>
          <p:nvSpPr>
            <p:cNvPr id="359" name="Google Shape;359;p49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9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9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9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9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9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9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9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9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9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9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9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9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9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9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9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5" name="Google Shape;375;p49"/>
          <p:cNvGrpSpPr/>
          <p:nvPr/>
        </p:nvGrpSpPr>
        <p:grpSpPr>
          <a:xfrm rot="-2700000">
            <a:off x="-984358" y="2303348"/>
            <a:ext cx="2453476" cy="5171650"/>
            <a:chOff x="1065400" y="-98775"/>
            <a:chExt cx="2453500" cy="5171700"/>
          </a:xfrm>
        </p:grpSpPr>
        <p:sp>
          <p:nvSpPr>
            <p:cNvPr id="376" name="Google Shape;376;p49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9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9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9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9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9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9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9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9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9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9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9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9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9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9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9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49"/>
          <p:cNvSpPr/>
          <p:nvPr/>
        </p:nvSpPr>
        <p:spPr>
          <a:xfrm>
            <a:off x="8634225" y="105410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9"/>
          <p:cNvSpPr/>
          <p:nvPr/>
        </p:nvSpPr>
        <p:spPr>
          <a:xfrm>
            <a:off x="220150" y="46798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49"/>
          <p:cNvSpPr/>
          <p:nvPr/>
        </p:nvSpPr>
        <p:spPr>
          <a:xfrm>
            <a:off x="8634225" y="27635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9"/>
          <p:cNvSpPr/>
          <p:nvPr/>
        </p:nvSpPr>
        <p:spPr>
          <a:xfrm>
            <a:off x="-237625" y="5098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9"/>
          <p:cNvSpPr/>
          <p:nvPr/>
        </p:nvSpPr>
        <p:spPr>
          <a:xfrm>
            <a:off x="5645425" y="473661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9"/>
          <p:cNvSpPr/>
          <p:nvPr/>
        </p:nvSpPr>
        <p:spPr>
          <a:xfrm>
            <a:off x="8421575" y="38372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49"/>
          <p:cNvSpPr/>
          <p:nvPr/>
        </p:nvSpPr>
        <p:spPr>
          <a:xfrm>
            <a:off x="8816775" y="40044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9"/>
          <p:cNvSpPr/>
          <p:nvPr/>
        </p:nvSpPr>
        <p:spPr>
          <a:xfrm>
            <a:off x="1713850" y="769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49"/>
          <p:cNvSpPr/>
          <p:nvPr/>
        </p:nvSpPr>
        <p:spPr>
          <a:xfrm>
            <a:off x="3912025" y="770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9"/>
          <p:cNvSpPr/>
          <p:nvPr/>
        </p:nvSpPr>
        <p:spPr>
          <a:xfrm>
            <a:off x="170950" y="10774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0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50"/>
          <p:cNvSpPr txBox="1"/>
          <p:nvPr>
            <p:ph idx="1" type="subTitle"/>
          </p:nvPr>
        </p:nvSpPr>
        <p:spPr>
          <a:xfrm>
            <a:off x="798725" y="1893975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5" name="Google Shape;405;p50"/>
          <p:cNvSpPr txBox="1"/>
          <p:nvPr>
            <p:ph idx="2" type="subTitle"/>
          </p:nvPr>
        </p:nvSpPr>
        <p:spPr>
          <a:xfrm>
            <a:off x="3375079" y="1893975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6" name="Google Shape;406;p50"/>
          <p:cNvSpPr txBox="1"/>
          <p:nvPr>
            <p:ph idx="3" type="subTitle"/>
          </p:nvPr>
        </p:nvSpPr>
        <p:spPr>
          <a:xfrm>
            <a:off x="5951422" y="1893975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7" name="Google Shape;407;p50"/>
          <p:cNvSpPr txBox="1"/>
          <p:nvPr>
            <p:ph idx="4" type="subTitle"/>
          </p:nvPr>
        </p:nvSpPr>
        <p:spPr>
          <a:xfrm>
            <a:off x="798725" y="15737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8" name="Google Shape;408;p50"/>
          <p:cNvSpPr txBox="1"/>
          <p:nvPr>
            <p:ph idx="5" type="subTitle"/>
          </p:nvPr>
        </p:nvSpPr>
        <p:spPr>
          <a:xfrm>
            <a:off x="3375079" y="15737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50"/>
          <p:cNvSpPr txBox="1"/>
          <p:nvPr>
            <p:ph idx="6" type="subTitle"/>
          </p:nvPr>
        </p:nvSpPr>
        <p:spPr>
          <a:xfrm>
            <a:off x="5951422" y="1573725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0" name="Google Shape;410;p50"/>
          <p:cNvSpPr txBox="1"/>
          <p:nvPr>
            <p:ph idx="7" type="subTitle"/>
          </p:nvPr>
        </p:nvSpPr>
        <p:spPr>
          <a:xfrm>
            <a:off x="798725" y="3725000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1" name="Google Shape;411;p50"/>
          <p:cNvSpPr txBox="1"/>
          <p:nvPr>
            <p:ph idx="8" type="subTitle"/>
          </p:nvPr>
        </p:nvSpPr>
        <p:spPr>
          <a:xfrm>
            <a:off x="3375079" y="3725000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2" name="Google Shape;412;p50"/>
          <p:cNvSpPr txBox="1"/>
          <p:nvPr>
            <p:ph idx="9" type="subTitle"/>
          </p:nvPr>
        </p:nvSpPr>
        <p:spPr>
          <a:xfrm>
            <a:off x="5951422" y="3725000"/>
            <a:ext cx="23940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3" name="Google Shape;413;p50"/>
          <p:cNvSpPr txBox="1"/>
          <p:nvPr>
            <p:ph idx="13" type="subTitle"/>
          </p:nvPr>
        </p:nvSpPr>
        <p:spPr>
          <a:xfrm>
            <a:off x="798725" y="3404750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50"/>
          <p:cNvSpPr txBox="1"/>
          <p:nvPr>
            <p:ph idx="14" type="subTitle"/>
          </p:nvPr>
        </p:nvSpPr>
        <p:spPr>
          <a:xfrm>
            <a:off x="3375079" y="3404750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5" name="Google Shape;415;p50"/>
          <p:cNvSpPr txBox="1"/>
          <p:nvPr>
            <p:ph idx="15" type="subTitle"/>
          </p:nvPr>
        </p:nvSpPr>
        <p:spPr>
          <a:xfrm>
            <a:off x="5951422" y="3404750"/>
            <a:ext cx="239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16" name="Google Shape;416;p50"/>
          <p:cNvGrpSpPr/>
          <p:nvPr/>
        </p:nvGrpSpPr>
        <p:grpSpPr>
          <a:xfrm flipH="1" rot="2700000">
            <a:off x="-1199371" y="-2146127"/>
            <a:ext cx="2453476" cy="5171650"/>
            <a:chOff x="1065400" y="-98775"/>
            <a:chExt cx="2453500" cy="5171700"/>
          </a:xfrm>
        </p:grpSpPr>
        <p:sp>
          <p:nvSpPr>
            <p:cNvPr id="417" name="Google Shape;417;p50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0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0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0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0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0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0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0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0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0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0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0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0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50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50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50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3" name="Google Shape;433;p50"/>
          <p:cNvGrpSpPr/>
          <p:nvPr/>
        </p:nvGrpSpPr>
        <p:grpSpPr>
          <a:xfrm flipH="1" rot="2700000">
            <a:off x="8099779" y="2557223"/>
            <a:ext cx="2453476" cy="5171650"/>
            <a:chOff x="1065400" y="-98775"/>
            <a:chExt cx="2453500" cy="5171700"/>
          </a:xfrm>
        </p:grpSpPr>
        <p:sp>
          <p:nvSpPr>
            <p:cNvPr id="434" name="Google Shape;434;p50"/>
            <p:cNvSpPr/>
            <p:nvPr/>
          </p:nvSpPr>
          <p:spPr>
            <a:xfrm>
              <a:off x="10654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0"/>
            <p:cNvSpPr/>
            <p:nvPr/>
          </p:nvSpPr>
          <p:spPr>
            <a:xfrm>
              <a:off x="122378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0"/>
            <p:cNvSpPr/>
            <p:nvPr/>
          </p:nvSpPr>
          <p:spPr>
            <a:xfrm rot="10800000">
              <a:off x="138217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0"/>
            <p:cNvSpPr/>
            <p:nvPr/>
          </p:nvSpPr>
          <p:spPr>
            <a:xfrm>
              <a:off x="154056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0"/>
            <p:cNvSpPr/>
            <p:nvPr/>
          </p:nvSpPr>
          <p:spPr>
            <a:xfrm rot="10800000">
              <a:off x="169894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0"/>
            <p:cNvSpPr/>
            <p:nvPr/>
          </p:nvSpPr>
          <p:spPr>
            <a:xfrm>
              <a:off x="185733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0"/>
            <p:cNvSpPr/>
            <p:nvPr/>
          </p:nvSpPr>
          <p:spPr>
            <a:xfrm rot="10800000">
              <a:off x="201572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0"/>
            <p:cNvSpPr/>
            <p:nvPr/>
          </p:nvSpPr>
          <p:spPr>
            <a:xfrm>
              <a:off x="217410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0"/>
            <p:cNvSpPr/>
            <p:nvPr/>
          </p:nvSpPr>
          <p:spPr>
            <a:xfrm>
              <a:off x="233249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0"/>
            <p:cNvSpPr/>
            <p:nvPr/>
          </p:nvSpPr>
          <p:spPr>
            <a:xfrm>
              <a:off x="249088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50"/>
            <p:cNvSpPr/>
            <p:nvPr/>
          </p:nvSpPr>
          <p:spPr>
            <a:xfrm rot="10800000">
              <a:off x="264926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50"/>
            <p:cNvSpPr/>
            <p:nvPr/>
          </p:nvSpPr>
          <p:spPr>
            <a:xfrm>
              <a:off x="280765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0"/>
            <p:cNvSpPr/>
            <p:nvPr/>
          </p:nvSpPr>
          <p:spPr>
            <a:xfrm rot="10800000">
              <a:off x="296604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0"/>
            <p:cNvSpPr/>
            <p:nvPr/>
          </p:nvSpPr>
          <p:spPr>
            <a:xfrm>
              <a:off x="3124427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0"/>
            <p:cNvSpPr/>
            <p:nvPr/>
          </p:nvSpPr>
          <p:spPr>
            <a:xfrm rot="10800000">
              <a:off x="3282813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E82FDE">
                    <a:alpha val="21568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0"/>
            <p:cNvSpPr/>
            <p:nvPr/>
          </p:nvSpPr>
          <p:spPr>
            <a:xfrm>
              <a:off x="3441200" y="-98775"/>
              <a:ext cx="77700" cy="5171700"/>
            </a:xfrm>
            <a:prstGeom prst="rect">
              <a:avLst/>
            </a:prstGeom>
            <a:gradFill>
              <a:gsLst>
                <a:gs pos="0">
                  <a:srgbClr val="55FFFF">
                    <a:alpha val="172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0" name="Google Shape;450;p50"/>
          <p:cNvSpPr/>
          <p:nvPr/>
        </p:nvSpPr>
        <p:spPr>
          <a:xfrm>
            <a:off x="593425" y="4668900"/>
            <a:ext cx="1383300" cy="13830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0"/>
          <p:cNvSpPr/>
          <p:nvPr/>
        </p:nvSpPr>
        <p:spPr>
          <a:xfrm flipH="1">
            <a:off x="1415775" y="4822064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50"/>
          <p:cNvSpPr/>
          <p:nvPr/>
        </p:nvSpPr>
        <p:spPr>
          <a:xfrm>
            <a:off x="8645825" y="2239775"/>
            <a:ext cx="960000" cy="9597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50"/>
          <p:cNvSpPr/>
          <p:nvPr/>
        </p:nvSpPr>
        <p:spPr>
          <a:xfrm>
            <a:off x="-248375" y="25289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50"/>
          <p:cNvSpPr/>
          <p:nvPr/>
        </p:nvSpPr>
        <p:spPr>
          <a:xfrm>
            <a:off x="6630625" y="-30487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0"/>
          <p:cNvSpPr/>
          <p:nvPr/>
        </p:nvSpPr>
        <p:spPr>
          <a:xfrm flipH="1">
            <a:off x="8762400" y="24191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1"/>
            </a:gs>
            <a:gs pos="32000">
              <a:schemeClr val="dk2"/>
            </a:gs>
            <a:gs pos="66000">
              <a:schemeClr val="dk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1"/>
          <p:cNvSpPr txBox="1"/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udiowide"/>
              <a:buNone/>
              <a:defRPr b="0" i="0" sz="2800" u="none" cap="none" strike="noStrik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/>
        </p:txBody>
      </p:sp>
      <p:sp>
        <p:nvSpPr>
          <p:cNvPr id="7" name="Google Shape;7;p41"/>
          <p:cNvSpPr txBox="1"/>
          <p:nvPr>
            <p:ph idx="1" type="body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●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○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■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●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○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■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●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○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"/>
              <a:buChar char="■"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9" name="Google Shape;999;p1"/>
          <p:cNvGrpSpPr/>
          <p:nvPr/>
        </p:nvGrpSpPr>
        <p:grpSpPr>
          <a:xfrm>
            <a:off x="48" y="-1685730"/>
            <a:ext cx="9144105" cy="8514954"/>
            <a:chOff x="1172350" y="230725"/>
            <a:chExt cx="5263400" cy="5253550"/>
          </a:xfrm>
        </p:grpSpPr>
        <p:sp>
          <p:nvSpPr>
            <p:cNvPr id="1000" name="Google Shape;1000;p1"/>
            <p:cNvSpPr/>
            <p:nvPr/>
          </p:nvSpPr>
          <p:spPr>
            <a:xfrm>
              <a:off x="1172350" y="230725"/>
              <a:ext cx="5263400" cy="5253550"/>
            </a:xfrm>
            <a:custGeom>
              <a:rect b="b" l="l" r="r" t="t"/>
              <a:pathLst>
                <a:path extrusionOk="0" fill="none" h="210142" w="210536">
                  <a:moveTo>
                    <a:pt x="210535" y="105079"/>
                  </a:moveTo>
                  <a:cubicBezTo>
                    <a:pt x="210535" y="108726"/>
                    <a:pt x="206247" y="112111"/>
                    <a:pt x="205886" y="115659"/>
                  </a:cubicBezTo>
                  <a:cubicBezTo>
                    <a:pt x="205508" y="119274"/>
                    <a:pt x="209007" y="123463"/>
                    <a:pt x="208268" y="126962"/>
                  </a:cubicBezTo>
                  <a:cubicBezTo>
                    <a:pt x="207512" y="130511"/>
                    <a:pt x="202617" y="132943"/>
                    <a:pt x="201516" y="136343"/>
                  </a:cubicBezTo>
                  <a:cubicBezTo>
                    <a:pt x="200382" y="139793"/>
                    <a:pt x="202929" y="144623"/>
                    <a:pt x="201467" y="147893"/>
                  </a:cubicBezTo>
                  <a:cubicBezTo>
                    <a:pt x="199988" y="151195"/>
                    <a:pt x="194698" y="152542"/>
                    <a:pt x="192891" y="155664"/>
                  </a:cubicBezTo>
                  <a:cubicBezTo>
                    <a:pt x="191084" y="158785"/>
                    <a:pt x="192562" y="164042"/>
                    <a:pt x="190443" y="166950"/>
                  </a:cubicBezTo>
                  <a:cubicBezTo>
                    <a:pt x="188324" y="169875"/>
                    <a:pt x="182853" y="170088"/>
                    <a:pt x="180454" y="172766"/>
                  </a:cubicBezTo>
                  <a:cubicBezTo>
                    <a:pt x="178039" y="175444"/>
                    <a:pt x="178384" y="180882"/>
                    <a:pt x="175706" y="183297"/>
                  </a:cubicBezTo>
                  <a:cubicBezTo>
                    <a:pt x="173028" y="185712"/>
                    <a:pt x="167656" y="184792"/>
                    <a:pt x="164732" y="186928"/>
                  </a:cubicBezTo>
                  <a:cubicBezTo>
                    <a:pt x="161824" y="189031"/>
                    <a:pt x="161035" y="194436"/>
                    <a:pt x="157914" y="196259"/>
                  </a:cubicBezTo>
                  <a:cubicBezTo>
                    <a:pt x="154809" y="198050"/>
                    <a:pt x="149732" y="196046"/>
                    <a:pt x="146430" y="197508"/>
                  </a:cubicBezTo>
                  <a:cubicBezTo>
                    <a:pt x="143144" y="198970"/>
                    <a:pt x="141255" y="204096"/>
                    <a:pt x="137805" y="205213"/>
                  </a:cubicBezTo>
                  <a:cubicBezTo>
                    <a:pt x="134404" y="206314"/>
                    <a:pt x="129853" y="203291"/>
                    <a:pt x="126305" y="204047"/>
                  </a:cubicBezTo>
                  <a:cubicBezTo>
                    <a:pt x="122822" y="204786"/>
                    <a:pt x="119898" y="209402"/>
                    <a:pt x="116267" y="209764"/>
                  </a:cubicBezTo>
                  <a:cubicBezTo>
                    <a:pt x="112718" y="210142"/>
                    <a:pt x="108907" y="206232"/>
                    <a:pt x="105276" y="206232"/>
                  </a:cubicBezTo>
                  <a:cubicBezTo>
                    <a:pt x="101629" y="206232"/>
                    <a:pt x="97817" y="210142"/>
                    <a:pt x="94269" y="209764"/>
                  </a:cubicBezTo>
                  <a:cubicBezTo>
                    <a:pt x="90654" y="209402"/>
                    <a:pt x="87730" y="204786"/>
                    <a:pt x="84231" y="204047"/>
                  </a:cubicBezTo>
                  <a:cubicBezTo>
                    <a:pt x="80682" y="203291"/>
                    <a:pt x="76131" y="206314"/>
                    <a:pt x="72731" y="205213"/>
                  </a:cubicBezTo>
                  <a:cubicBezTo>
                    <a:pt x="69281" y="204096"/>
                    <a:pt x="67391" y="198970"/>
                    <a:pt x="64105" y="197508"/>
                  </a:cubicBezTo>
                  <a:cubicBezTo>
                    <a:pt x="60803" y="196046"/>
                    <a:pt x="55727" y="198050"/>
                    <a:pt x="52622" y="196259"/>
                  </a:cubicBezTo>
                  <a:cubicBezTo>
                    <a:pt x="49500" y="194436"/>
                    <a:pt x="48712" y="189031"/>
                    <a:pt x="45804" y="186928"/>
                  </a:cubicBezTo>
                  <a:cubicBezTo>
                    <a:pt x="42896" y="184792"/>
                    <a:pt x="37507" y="185712"/>
                    <a:pt x="34829" y="183297"/>
                  </a:cubicBezTo>
                  <a:cubicBezTo>
                    <a:pt x="32151" y="180882"/>
                    <a:pt x="32496" y="175444"/>
                    <a:pt x="30081" y="172766"/>
                  </a:cubicBezTo>
                  <a:cubicBezTo>
                    <a:pt x="27683" y="170088"/>
                    <a:pt x="22228" y="169858"/>
                    <a:pt x="20093" y="166950"/>
                  </a:cubicBezTo>
                  <a:cubicBezTo>
                    <a:pt x="17990" y="164042"/>
                    <a:pt x="19452" y="158785"/>
                    <a:pt x="17645" y="155664"/>
                  </a:cubicBezTo>
                  <a:cubicBezTo>
                    <a:pt x="15838" y="152542"/>
                    <a:pt x="10548" y="151195"/>
                    <a:pt x="9069" y="147893"/>
                  </a:cubicBezTo>
                  <a:cubicBezTo>
                    <a:pt x="7623" y="144623"/>
                    <a:pt x="10153" y="139793"/>
                    <a:pt x="9036" y="136343"/>
                  </a:cubicBezTo>
                  <a:cubicBezTo>
                    <a:pt x="7919" y="132943"/>
                    <a:pt x="3023" y="130511"/>
                    <a:pt x="2284" y="126962"/>
                  </a:cubicBezTo>
                  <a:cubicBezTo>
                    <a:pt x="1545" y="123463"/>
                    <a:pt x="5027" y="119274"/>
                    <a:pt x="4650" y="115659"/>
                  </a:cubicBezTo>
                  <a:cubicBezTo>
                    <a:pt x="4288" y="112111"/>
                    <a:pt x="0" y="108710"/>
                    <a:pt x="0" y="105079"/>
                  </a:cubicBezTo>
                  <a:cubicBezTo>
                    <a:pt x="0" y="101432"/>
                    <a:pt x="4288" y="98048"/>
                    <a:pt x="4650" y="94499"/>
                  </a:cubicBezTo>
                  <a:cubicBezTo>
                    <a:pt x="5027" y="90885"/>
                    <a:pt x="1545" y="86679"/>
                    <a:pt x="2284" y="83180"/>
                  </a:cubicBezTo>
                  <a:cubicBezTo>
                    <a:pt x="3023" y="79631"/>
                    <a:pt x="7919" y="77216"/>
                    <a:pt x="9036" y="73799"/>
                  </a:cubicBezTo>
                  <a:cubicBezTo>
                    <a:pt x="10153" y="70365"/>
                    <a:pt x="7623" y="65519"/>
                    <a:pt x="9069" y="62249"/>
                  </a:cubicBezTo>
                  <a:cubicBezTo>
                    <a:pt x="10548" y="58947"/>
                    <a:pt x="15838" y="57600"/>
                    <a:pt x="17645" y="54495"/>
                  </a:cubicBezTo>
                  <a:cubicBezTo>
                    <a:pt x="19452" y="51357"/>
                    <a:pt x="17973" y="46100"/>
                    <a:pt x="20093" y="43192"/>
                  </a:cubicBezTo>
                  <a:cubicBezTo>
                    <a:pt x="22228" y="40284"/>
                    <a:pt x="27683" y="40054"/>
                    <a:pt x="30081" y="37392"/>
                  </a:cubicBezTo>
                  <a:cubicBezTo>
                    <a:pt x="32496" y="34714"/>
                    <a:pt x="32151" y="29260"/>
                    <a:pt x="34829" y="26845"/>
                  </a:cubicBezTo>
                  <a:cubicBezTo>
                    <a:pt x="37507" y="24430"/>
                    <a:pt x="42879" y="25350"/>
                    <a:pt x="45804" y="23231"/>
                  </a:cubicBezTo>
                  <a:cubicBezTo>
                    <a:pt x="48712" y="21111"/>
                    <a:pt x="49500" y="15706"/>
                    <a:pt x="52622" y="13899"/>
                  </a:cubicBezTo>
                  <a:cubicBezTo>
                    <a:pt x="55727" y="12092"/>
                    <a:pt x="60803" y="14113"/>
                    <a:pt x="64105" y="12634"/>
                  </a:cubicBezTo>
                  <a:cubicBezTo>
                    <a:pt x="67391" y="11172"/>
                    <a:pt x="69281" y="6046"/>
                    <a:pt x="72731" y="4929"/>
                  </a:cubicBezTo>
                  <a:cubicBezTo>
                    <a:pt x="76131" y="3828"/>
                    <a:pt x="80682" y="6851"/>
                    <a:pt x="84231" y="6112"/>
                  </a:cubicBezTo>
                  <a:cubicBezTo>
                    <a:pt x="87730" y="5373"/>
                    <a:pt x="90654" y="756"/>
                    <a:pt x="94269" y="378"/>
                  </a:cubicBezTo>
                  <a:cubicBezTo>
                    <a:pt x="97817" y="17"/>
                    <a:pt x="101629" y="3910"/>
                    <a:pt x="105276" y="3910"/>
                  </a:cubicBezTo>
                  <a:cubicBezTo>
                    <a:pt x="108907" y="3910"/>
                    <a:pt x="112735" y="0"/>
                    <a:pt x="116283" y="378"/>
                  </a:cubicBezTo>
                  <a:cubicBezTo>
                    <a:pt x="119898" y="756"/>
                    <a:pt x="122822" y="5356"/>
                    <a:pt x="126321" y="6095"/>
                  </a:cubicBezTo>
                  <a:cubicBezTo>
                    <a:pt x="129870" y="6851"/>
                    <a:pt x="134404" y="3828"/>
                    <a:pt x="137805" y="4929"/>
                  </a:cubicBezTo>
                  <a:cubicBezTo>
                    <a:pt x="141255" y="6046"/>
                    <a:pt x="143161" y="11172"/>
                    <a:pt x="146430" y="12634"/>
                  </a:cubicBezTo>
                  <a:cubicBezTo>
                    <a:pt x="149732" y="14096"/>
                    <a:pt x="154809" y="12092"/>
                    <a:pt x="157914" y="13883"/>
                  </a:cubicBezTo>
                  <a:cubicBezTo>
                    <a:pt x="161035" y="15706"/>
                    <a:pt x="161824" y="21111"/>
                    <a:pt x="164732" y="23214"/>
                  </a:cubicBezTo>
                  <a:cubicBezTo>
                    <a:pt x="167656" y="25350"/>
                    <a:pt x="173045" y="24430"/>
                    <a:pt x="175706" y="26845"/>
                  </a:cubicBezTo>
                  <a:cubicBezTo>
                    <a:pt x="178384" y="29260"/>
                    <a:pt x="178039" y="34698"/>
                    <a:pt x="180454" y="37376"/>
                  </a:cubicBezTo>
                  <a:cubicBezTo>
                    <a:pt x="182869" y="40054"/>
                    <a:pt x="188324" y="40267"/>
                    <a:pt x="190443" y="43192"/>
                  </a:cubicBezTo>
                  <a:cubicBezTo>
                    <a:pt x="192562" y="46100"/>
                    <a:pt x="191084" y="51357"/>
                    <a:pt x="192907" y="54478"/>
                  </a:cubicBezTo>
                  <a:cubicBezTo>
                    <a:pt x="194698" y="57600"/>
                    <a:pt x="199988" y="58947"/>
                    <a:pt x="201467" y="62249"/>
                  </a:cubicBezTo>
                  <a:cubicBezTo>
                    <a:pt x="202929" y="65519"/>
                    <a:pt x="200399" y="70349"/>
                    <a:pt x="201516" y="73799"/>
                  </a:cubicBezTo>
                  <a:cubicBezTo>
                    <a:pt x="202617" y="77199"/>
                    <a:pt x="207512" y="79631"/>
                    <a:pt x="208268" y="83180"/>
                  </a:cubicBezTo>
                  <a:cubicBezTo>
                    <a:pt x="209007" y="86679"/>
                    <a:pt x="205508" y="90868"/>
                    <a:pt x="205886" y="94483"/>
                  </a:cubicBezTo>
                  <a:cubicBezTo>
                    <a:pt x="206264" y="98031"/>
                    <a:pt x="210535" y="101432"/>
                    <a:pt x="210535" y="10506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"/>
            <p:cNvSpPr/>
            <p:nvPr/>
          </p:nvSpPr>
          <p:spPr>
            <a:xfrm>
              <a:off x="1240125" y="297250"/>
              <a:ext cx="5128675" cy="5118850"/>
            </a:xfrm>
            <a:custGeom>
              <a:rect b="b" l="l" r="r" t="t"/>
              <a:pathLst>
                <a:path extrusionOk="0" fill="none" h="204754" w="205147">
                  <a:moveTo>
                    <a:pt x="205146" y="102385"/>
                  </a:moveTo>
                  <a:cubicBezTo>
                    <a:pt x="205146" y="105934"/>
                    <a:pt x="200973" y="109236"/>
                    <a:pt x="200612" y="112686"/>
                  </a:cubicBezTo>
                  <a:cubicBezTo>
                    <a:pt x="200251" y="116218"/>
                    <a:pt x="203651" y="120309"/>
                    <a:pt x="202929" y="123710"/>
                  </a:cubicBezTo>
                  <a:cubicBezTo>
                    <a:pt x="202189" y="127177"/>
                    <a:pt x="197425" y="129526"/>
                    <a:pt x="196341" y="132844"/>
                  </a:cubicBezTo>
                  <a:cubicBezTo>
                    <a:pt x="195256" y="136212"/>
                    <a:pt x="197721" y="140911"/>
                    <a:pt x="196291" y="144115"/>
                  </a:cubicBezTo>
                  <a:cubicBezTo>
                    <a:pt x="194862" y="147335"/>
                    <a:pt x="189703" y="148633"/>
                    <a:pt x="187945" y="151672"/>
                  </a:cubicBezTo>
                  <a:cubicBezTo>
                    <a:pt x="186188" y="154711"/>
                    <a:pt x="187617" y="159837"/>
                    <a:pt x="185563" y="162679"/>
                  </a:cubicBezTo>
                  <a:cubicBezTo>
                    <a:pt x="183493" y="165521"/>
                    <a:pt x="178170" y="165735"/>
                    <a:pt x="175821" y="168331"/>
                  </a:cubicBezTo>
                  <a:cubicBezTo>
                    <a:pt x="173472" y="170943"/>
                    <a:pt x="173817" y="176249"/>
                    <a:pt x="171205" y="178599"/>
                  </a:cubicBezTo>
                  <a:cubicBezTo>
                    <a:pt x="168592" y="180948"/>
                    <a:pt x="163352" y="180061"/>
                    <a:pt x="160509" y="182131"/>
                  </a:cubicBezTo>
                  <a:cubicBezTo>
                    <a:pt x="157684" y="184201"/>
                    <a:pt x="156911" y="189458"/>
                    <a:pt x="153872" y="191216"/>
                  </a:cubicBezTo>
                  <a:cubicBezTo>
                    <a:pt x="150833" y="192974"/>
                    <a:pt x="145888" y="191019"/>
                    <a:pt x="142668" y="192448"/>
                  </a:cubicBezTo>
                  <a:cubicBezTo>
                    <a:pt x="139481" y="193878"/>
                    <a:pt x="137624" y="198872"/>
                    <a:pt x="134273" y="199956"/>
                  </a:cubicBezTo>
                  <a:cubicBezTo>
                    <a:pt x="130954" y="201041"/>
                    <a:pt x="126535" y="198083"/>
                    <a:pt x="123068" y="198823"/>
                  </a:cubicBezTo>
                  <a:cubicBezTo>
                    <a:pt x="119667" y="199529"/>
                    <a:pt x="116825" y="204031"/>
                    <a:pt x="113293" y="204392"/>
                  </a:cubicBezTo>
                  <a:cubicBezTo>
                    <a:pt x="109843" y="204754"/>
                    <a:pt x="106130" y="200958"/>
                    <a:pt x="102565" y="200958"/>
                  </a:cubicBezTo>
                  <a:cubicBezTo>
                    <a:pt x="99016" y="200958"/>
                    <a:pt x="95303" y="204754"/>
                    <a:pt x="91853" y="204392"/>
                  </a:cubicBezTo>
                  <a:cubicBezTo>
                    <a:pt x="88321" y="204031"/>
                    <a:pt x="85479" y="199529"/>
                    <a:pt x="82078" y="198823"/>
                  </a:cubicBezTo>
                  <a:cubicBezTo>
                    <a:pt x="78612" y="198083"/>
                    <a:pt x="74192" y="201041"/>
                    <a:pt x="70874" y="199956"/>
                  </a:cubicBezTo>
                  <a:cubicBezTo>
                    <a:pt x="67506" y="198872"/>
                    <a:pt x="65666" y="193878"/>
                    <a:pt x="62479" y="192448"/>
                  </a:cubicBezTo>
                  <a:cubicBezTo>
                    <a:pt x="59259" y="191019"/>
                    <a:pt x="54314" y="192974"/>
                    <a:pt x="51274" y="191216"/>
                  </a:cubicBezTo>
                  <a:cubicBezTo>
                    <a:pt x="48235" y="189458"/>
                    <a:pt x="47463" y="184201"/>
                    <a:pt x="44637" y="182131"/>
                  </a:cubicBezTo>
                  <a:cubicBezTo>
                    <a:pt x="41795" y="180061"/>
                    <a:pt x="36538" y="180948"/>
                    <a:pt x="33942" y="178599"/>
                  </a:cubicBezTo>
                  <a:cubicBezTo>
                    <a:pt x="31330" y="176249"/>
                    <a:pt x="31675" y="170943"/>
                    <a:pt x="29309" y="168331"/>
                  </a:cubicBezTo>
                  <a:cubicBezTo>
                    <a:pt x="26976" y="165735"/>
                    <a:pt x="21653" y="165521"/>
                    <a:pt x="19583" y="162679"/>
                  </a:cubicBezTo>
                  <a:cubicBezTo>
                    <a:pt x="17530" y="159837"/>
                    <a:pt x="18959" y="154711"/>
                    <a:pt x="17185" y="151672"/>
                  </a:cubicBezTo>
                  <a:cubicBezTo>
                    <a:pt x="15443" y="148633"/>
                    <a:pt x="10284" y="147335"/>
                    <a:pt x="8839" y="144115"/>
                  </a:cubicBezTo>
                  <a:cubicBezTo>
                    <a:pt x="7426" y="140911"/>
                    <a:pt x="9890" y="136212"/>
                    <a:pt x="8806" y="132844"/>
                  </a:cubicBezTo>
                  <a:cubicBezTo>
                    <a:pt x="7722" y="129526"/>
                    <a:pt x="2957" y="127160"/>
                    <a:pt x="2218" y="123710"/>
                  </a:cubicBezTo>
                  <a:cubicBezTo>
                    <a:pt x="1495" y="120293"/>
                    <a:pt x="4896" y="116218"/>
                    <a:pt x="4534" y="112686"/>
                  </a:cubicBezTo>
                  <a:cubicBezTo>
                    <a:pt x="4173" y="109236"/>
                    <a:pt x="0" y="105934"/>
                    <a:pt x="0" y="102385"/>
                  </a:cubicBezTo>
                  <a:cubicBezTo>
                    <a:pt x="0" y="98837"/>
                    <a:pt x="4173" y="95535"/>
                    <a:pt x="4534" y="92068"/>
                  </a:cubicBezTo>
                  <a:cubicBezTo>
                    <a:pt x="4896" y="88552"/>
                    <a:pt x="1495" y="84461"/>
                    <a:pt x="2218" y="81044"/>
                  </a:cubicBezTo>
                  <a:cubicBezTo>
                    <a:pt x="2957" y="77594"/>
                    <a:pt x="7722" y="75228"/>
                    <a:pt x="8806" y="71910"/>
                  </a:cubicBezTo>
                  <a:cubicBezTo>
                    <a:pt x="9890" y="68558"/>
                    <a:pt x="7426" y="63843"/>
                    <a:pt x="8839" y="60656"/>
                  </a:cubicBezTo>
                  <a:cubicBezTo>
                    <a:pt x="10284" y="57436"/>
                    <a:pt x="15443" y="56122"/>
                    <a:pt x="17185" y="53099"/>
                  </a:cubicBezTo>
                  <a:cubicBezTo>
                    <a:pt x="18959" y="50043"/>
                    <a:pt x="17513" y="44917"/>
                    <a:pt x="19583" y="42091"/>
                  </a:cubicBezTo>
                  <a:cubicBezTo>
                    <a:pt x="21653" y="39249"/>
                    <a:pt x="26976" y="39036"/>
                    <a:pt x="29325" y="36424"/>
                  </a:cubicBezTo>
                  <a:cubicBezTo>
                    <a:pt x="31675" y="33811"/>
                    <a:pt x="31330" y="28505"/>
                    <a:pt x="33942" y="26155"/>
                  </a:cubicBezTo>
                  <a:cubicBezTo>
                    <a:pt x="36538" y="23806"/>
                    <a:pt x="41795" y="24693"/>
                    <a:pt x="44637" y="22623"/>
                  </a:cubicBezTo>
                  <a:cubicBezTo>
                    <a:pt x="47463" y="20570"/>
                    <a:pt x="48235" y="15296"/>
                    <a:pt x="51274" y="13538"/>
                  </a:cubicBezTo>
                  <a:cubicBezTo>
                    <a:pt x="54314" y="11780"/>
                    <a:pt x="59259" y="13752"/>
                    <a:pt x="62479" y="12306"/>
                  </a:cubicBezTo>
                  <a:cubicBezTo>
                    <a:pt x="65666" y="10893"/>
                    <a:pt x="67506" y="5899"/>
                    <a:pt x="70874" y="4798"/>
                  </a:cubicBezTo>
                  <a:cubicBezTo>
                    <a:pt x="74192" y="3730"/>
                    <a:pt x="78612" y="6671"/>
                    <a:pt x="82078" y="5948"/>
                  </a:cubicBezTo>
                  <a:cubicBezTo>
                    <a:pt x="85479" y="5225"/>
                    <a:pt x="88321" y="724"/>
                    <a:pt x="91853" y="362"/>
                  </a:cubicBezTo>
                  <a:cubicBezTo>
                    <a:pt x="95303" y="1"/>
                    <a:pt x="99016" y="3812"/>
                    <a:pt x="102565" y="3812"/>
                  </a:cubicBezTo>
                  <a:cubicBezTo>
                    <a:pt x="106114" y="3812"/>
                    <a:pt x="109843" y="1"/>
                    <a:pt x="113293" y="362"/>
                  </a:cubicBezTo>
                  <a:cubicBezTo>
                    <a:pt x="116825" y="724"/>
                    <a:pt x="119667" y="5225"/>
                    <a:pt x="123068" y="5948"/>
                  </a:cubicBezTo>
                  <a:cubicBezTo>
                    <a:pt x="126535" y="6671"/>
                    <a:pt x="130954" y="3730"/>
                    <a:pt x="134273" y="4798"/>
                  </a:cubicBezTo>
                  <a:cubicBezTo>
                    <a:pt x="137640" y="5899"/>
                    <a:pt x="139481" y="10893"/>
                    <a:pt x="142668" y="12306"/>
                  </a:cubicBezTo>
                  <a:cubicBezTo>
                    <a:pt x="145888" y="13752"/>
                    <a:pt x="150833" y="11780"/>
                    <a:pt x="153872" y="13538"/>
                  </a:cubicBezTo>
                  <a:cubicBezTo>
                    <a:pt x="156911" y="15296"/>
                    <a:pt x="157684" y="20570"/>
                    <a:pt x="160509" y="22623"/>
                  </a:cubicBezTo>
                  <a:cubicBezTo>
                    <a:pt x="163352" y="24693"/>
                    <a:pt x="168609" y="23806"/>
                    <a:pt x="171205" y="26155"/>
                  </a:cubicBezTo>
                  <a:cubicBezTo>
                    <a:pt x="173817" y="28505"/>
                    <a:pt x="173472" y="33811"/>
                    <a:pt x="175821" y="36424"/>
                  </a:cubicBezTo>
                  <a:cubicBezTo>
                    <a:pt x="178170" y="39036"/>
                    <a:pt x="183493" y="39249"/>
                    <a:pt x="185563" y="42091"/>
                  </a:cubicBezTo>
                  <a:cubicBezTo>
                    <a:pt x="187617" y="44917"/>
                    <a:pt x="186188" y="50043"/>
                    <a:pt x="187945" y="53099"/>
                  </a:cubicBezTo>
                  <a:cubicBezTo>
                    <a:pt x="189703" y="56122"/>
                    <a:pt x="194862" y="57436"/>
                    <a:pt x="196291" y="60656"/>
                  </a:cubicBezTo>
                  <a:cubicBezTo>
                    <a:pt x="197721" y="63843"/>
                    <a:pt x="195256" y="68558"/>
                    <a:pt x="196341" y="71910"/>
                  </a:cubicBezTo>
                  <a:cubicBezTo>
                    <a:pt x="197425" y="75228"/>
                    <a:pt x="202189" y="77594"/>
                    <a:pt x="202929" y="81044"/>
                  </a:cubicBezTo>
                  <a:cubicBezTo>
                    <a:pt x="203651" y="84461"/>
                    <a:pt x="200251" y="88552"/>
                    <a:pt x="200612" y="92068"/>
                  </a:cubicBezTo>
                  <a:cubicBezTo>
                    <a:pt x="200973" y="95535"/>
                    <a:pt x="205146" y="98837"/>
                    <a:pt x="205146" y="1023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"/>
            <p:cNvSpPr/>
            <p:nvPr/>
          </p:nvSpPr>
          <p:spPr>
            <a:xfrm>
              <a:off x="1307475" y="363800"/>
              <a:ext cx="4994375" cy="4984525"/>
            </a:xfrm>
            <a:custGeom>
              <a:rect b="b" l="l" r="r" t="t"/>
              <a:pathLst>
                <a:path extrusionOk="0" fill="none" h="199381" w="199775">
                  <a:moveTo>
                    <a:pt x="199774" y="99691"/>
                  </a:moveTo>
                  <a:cubicBezTo>
                    <a:pt x="199774" y="103141"/>
                    <a:pt x="195700" y="106361"/>
                    <a:pt x="195355" y="109729"/>
                  </a:cubicBezTo>
                  <a:cubicBezTo>
                    <a:pt x="194994" y="113162"/>
                    <a:pt x="198312" y="117138"/>
                    <a:pt x="197606" y="120457"/>
                  </a:cubicBezTo>
                  <a:cubicBezTo>
                    <a:pt x="196899" y="123824"/>
                    <a:pt x="192250" y="126125"/>
                    <a:pt x="191199" y="129361"/>
                  </a:cubicBezTo>
                  <a:cubicBezTo>
                    <a:pt x="190131" y="132630"/>
                    <a:pt x="192546" y="137214"/>
                    <a:pt x="191149" y="140319"/>
                  </a:cubicBezTo>
                  <a:cubicBezTo>
                    <a:pt x="189753" y="143457"/>
                    <a:pt x="184726" y="144738"/>
                    <a:pt x="183034" y="147679"/>
                  </a:cubicBezTo>
                  <a:cubicBezTo>
                    <a:pt x="181309" y="150653"/>
                    <a:pt x="182705" y="155647"/>
                    <a:pt x="180701" y="158407"/>
                  </a:cubicBezTo>
                  <a:cubicBezTo>
                    <a:pt x="178680" y="161167"/>
                    <a:pt x="173505" y="161381"/>
                    <a:pt x="171221" y="163911"/>
                  </a:cubicBezTo>
                  <a:cubicBezTo>
                    <a:pt x="168921" y="166457"/>
                    <a:pt x="169266" y="171616"/>
                    <a:pt x="166720" y="173916"/>
                  </a:cubicBezTo>
                  <a:cubicBezTo>
                    <a:pt x="164190" y="176200"/>
                    <a:pt x="159080" y="175329"/>
                    <a:pt x="156304" y="177350"/>
                  </a:cubicBezTo>
                  <a:cubicBezTo>
                    <a:pt x="153544" y="179354"/>
                    <a:pt x="152805" y="184480"/>
                    <a:pt x="149831" y="186205"/>
                  </a:cubicBezTo>
                  <a:cubicBezTo>
                    <a:pt x="146890" y="187913"/>
                    <a:pt x="142060" y="185991"/>
                    <a:pt x="138939" y="187388"/>
                  </a:cubicBezTo>
                  <a:cubicBezTo>
                    <a:pt x="135834" y="188784"/>
                    <a:pt x="134026" y="193647"/>
                    <a:pt x="130757" y="194699"/>
                  </a:cubicBezTo>
                  <a:cubicBezTo>
                    <a:pt x="127521" y="195750"/>
                    <a:pt x="123216" y="192875"/>
                    <a:pt x="119848" y="193598"/>
                  </a:cubicBezTo>
                  <a:cubicBezTo>
                    <a:pt x="116530" y="194288"/>
                    <a:pt x="113753" y="198674"/>
                    <a:pt x="110320" y="199019"/>
                  </a:cubicBezTo>
                  <a:cubicBezTo>
                    <a:pt x="106968" y="199381"/>
                    <a:pt x="103337" y="195668"/>
                    <a:pt x="99887" y="195668"/>
                  </a:cubicBezTo>
                  <a:cubicBezTo>
                    <a:pt x="96421" y="195668"/>
                    <a:pt x="92807" y="199381"/>
                    <a:pt x="89439" y="199019"/>
                  </a:cubicBezTo>
                  <a:cubicBezTo>
                    <a:pt x="86022" y="198674"/>
                    <a:pt x="83245" y="194288"/>
                    <a:pt x="79926" y="193598"/>
                  </a:cubicBezTo>
                  <a:cubicBezTo>
                    <a:pt x="76559" y="192875"/>
                    <a:pt x="72238" y="195750"/>
                    <a:pt x="69018" y="194699"/>
                  </a:cubicBezTo>
                  <a:cubicBezTo>
                    <a:pt x="65748" y="193647"/>
                    <a:pt x="63941" y="188784"/>
                    <a:pt x="60836" y="187388"/>
                  </a:cubicBezTo>
                  <a:cubicBezTo>
                    <a:pt x="57698" y="185991"/>
                    <a:pt x="52885" y="187913"/>
                    <a:pt x="49944" y="186205"/>
                  </a:cubicBezTo>
                  <a:cubicBezTo>
                    <a:pt x="46970" y="184480"/>
                    <a:pt x="46231" y="179354"/>
                    <a:pt x="43471" y="177350"/>
                  </a:cubicBezTo>
                  <a:cubicBezTo>
                    <a:pt x="40694" y="175329"/>
                    <a:pt x="35585" y="176200"/>
                    <a:pt x="33055" y="173916"/>
                  </a:cubicBezTo>
                  <a:cubicBezTo>
                    <a:pt x="30509" y="171616"/>
                    <a:pt x="30854" y="166457"/>
                    <a:pt x="28554" y="163911"/>
                  </a:cubicBezTo>
                  <a:cubicBezTo>
                    <a:pt x="26270" y="161381"/>
                    <a:pt x="21095" y="161167"/>
                    <a:pt x="19074" y="158407"/>
                  </a:cubicBezTo>
                  <a:cubicBezTo>
                    <a:pt x="17070" y="155647"/>
                    <a:pt x="18466" y="150653"/>
                    <a:pt x="16741" y="147679"/>
                  </a:cubicBezTo>
                  <a:cubicBezTo>
                    <a:pt x="15049" y="144738"/>
                    <a:pt x="10022" y="143457"/>
                    <a:pt x="8625" y="140319"/>
                  </a:cubicBezTo>
                  <a:cubicBezTo>
                    <a:pt x="7229" y="137214"/>
                    <a:pt x="9644" y="132630"/>
                    <a:pt x="8576" y="129361"/>
                  </a:cubicBezTo>
                  <a:cubicBezTo>
                    <a:pt x="7525" y="126125"/>
                    <a:pt x="2875" y="123824"/>
                    <a:pt x="2169" y="120457"/>
                  </a:cubicBezTo>
                  <a:cubicBezTo>
                    <a:pt x="1463" y="117138"/>
                    <a:pt x="4781" y="113162"/>
                    <a:pt x="4420" y="109729"/>
                  </a:cubicBezTo>
                  <a:cubicBezTo>
                    <a:pt x="4075" y="106361"/>
                    <a:pt x="0" y="103141"/>
                    <a:pt x="0" y="99691"/>
                  </a:cubicBezTo>
                  <a:cubicBezTo>
                    <a:pt x="0" y="96224"/>
                    <a:pt x="4075" y="93020"/>
                    <a:pt x="4420" y="89652"/>
                  </a:cubicBezTo>
                  <a:cubicBezTo>
                    <a:pt x="4781" y="86219"/>
                    <a:pt x="1463" y="82227"/>
                    <a:pt x="2169" y="78924"/>
                  </a:cubicBezTo>
                  <a:cubicBezTo>
                    <a:pt x="2875" y="75557"/>
                    <a:pt x="7525" y="73256"/>
                    <a:pt x="8576" y="70020"/>
                  </a:cubicBezTo>
                  <a:cubicBezTo>
                    <a:pt x="9644" y="66751"/>
                    <a:pt x="7229" y="62167"/>
                    <a:pt x="8625" y="59046"/>
                  </a:cubicBezTo>
                  <a:cubicBezTo>
                    <a:pt x="10022" y="55924"/>
                    <a:pt x="15049" y="54643"/>
                    <a:pt x="16741" y="51685"/>
                  </a:cubicBezTo>
                  <a:cubicBezTo>
                    <a:pt x="18466" y="48728"/>
                    <a:pt x="17070" y="43734"/>
                    <a:pt x="19074" y="40974"/>
                  </a:cubicBezTo>
                  <a:cubicBezTo>
                    <a:pt x="21095" y="38214"/>
                    <a:pt x="26270" y="38000"/>
                    <a:pt x="28554" y="35470"/>
                  </a:cubicBezTo>
                  <a:cubicBezTo>
                    <a:pt x="30854" y="32924"/>
                    <a:pt x="30509" y="27749"/>
                    <a:pt x="33055" y="25465"/>
                  </a:cubicBezTo>
                  <a:cubicBezTo>
                    <a:pt x="35585" y="23181"/>
                    <a:pt x="40694" y="24036"/>
                    <a:pt x="43471" y="22031"/>
                  </a:cubicBezTo>
                  <a:cubicBezTo>
                    <a:pt x="46231" y="20011"/>
                    <a:pt x="46970" y="14885"/>
                    <a:pt x="49944" y="13176"/>
                  </a:cubicBezTo>
                  <a:cubicBezTo>
                    <a:pt x="52885" y="11468"/>
                    <a:pt x="57698" y="13373"/>
                    <a:pt x="60836" y="11977"/>
                  </a:cubicBezTo>
                  <a:cubicBezTo>
                    <a:pt x="63941" y="10597"/>
                    <a:pt x="65748" y="5734"/>
                    <a:pt x="69018" y="4666"/>
                  </a:cubicBezTo>
                  <a:cubicBezTo>
                    <a:pt x="72238" y="3615"/>
                    <a:pt x="76559" y="6490"/>
                    <a:pt x="79926" y="5783"/>
                  </a:cubicBezTo>
                  <a:cubicBezTo>
                    <a:pt x="83245" y="5077"/>
                    <a:pt x="86022" y="707"/>
                    <a:pt x="89439" y="345"/>
                  </a:cubicBezTo>
                  <a:cubicBezTo>
                    <a:pt x="92807" y="0"/>
                    <a:pt x="96421" y="3697"/>
                    <a:pt x="99887" y="3697"/>
                  </a:cubicBezTo>
                  <a:cubicBezTo>
                    <a:pt x="103337" y="3697"/>
                    <a:pt x="106968" y="0"/>
                    <a:pt x="110320" y="345"/>
                  </a:cubicBezTo>
                  <a:cubicBezTo>
                    <a:pt x="113753" y="707"/>
                    <a:pt x="116530" y="5077"/>
                    <a:pt x="119848" y="5783"/>
                  </a:cubicBezTo>
                  <a:cubicBezTo>
                    <a:pt x="123216" y="6490"/>
                    <a:pt x="127521" y="3615"/>
                    <a:pt x="130757" y="4666"/>
                  </a:cubicBezTo>
                  <a:cubicBezTo>
                    <a:pt x="134026" y="5734"/>
                    <a:pt x="135817" y="10597"/>
                    <a:pt x="138939" y="11977"/>
                  </a:cubicBezTo>
                  <a:cubicBezTo>
                    <a:pt x="142060" y="13373"/>
                    <a:pt x="146890" y="11468"/>
                    <a:pt x="149831" y="13176"/>
                  </a:cubicBezTo>
                  <a:cubicBezTo>
                    <a:pt x="152805" y="14885"/>
                    <a:pt x="153544" y="20011"/>
                    <a:pt x="156304" y="22031"/>
                  </a:cubicBezTo>
                  <a:cubicBezTo>
                    <a:pt x="159080" y="24036"/>
                    <a:pt x="164190" y="23165"/>
                    <a:pt x="166720" y="25465"/>
                  </a:cubicBezTo>
                  <a:cubicBezTo>
                    <a:pt x="169266" y="27749"/>
                    <a:pt x="168921" y="32924"/>
                    <a:pt x="171221" y="35454"/>
                  </a:cubicBezTo>
                  <a:cubicBezTo>
                    <a:pt x="173505" y="38000"/>
                    <a:pt x="178680" y="38214"/>
                    <a:pt x="180701" y="40974"/>
                  </a:cubicBezTo>
                  <a:cubicBezTo>
                    <a:pt x="182705" y="43734"/>
                    <a:pt x="181309" y="48728"/>
                    <a:pt x="183034" y="51685"/>
                  </a:cubicBezTo>
                  <a:cubicBezTo>
                    <a:pt x="184726" y="54643"/>
                    <a:pt x="189753" y="55924"/>
                    <a:pt x="191149" y="59046"/>
                  </a:cubicBezTo>
                  <a:cubicBezTo>
                    <a:pt x="192546" y="62151"/>
                    <a:pt x="190131" y="66751"/>
                    <a:pt x="191199" y="70020"/>
                  </a:cubicBezTo>
                  <a:cubicBezTo>
                    <a:pt x="192250" y="73256"/>
                    <a:pt x="196899" y="75540"/>
                    <a:pt x="197606" y="78908"/>
                  </a:cubicBezTo>
                  <a:cubicBezTo>
                    <a:pt x="198312" y="82227"/>
                    <a:pt x="194994" y="86219"/>
                    <a:pt x="195355" y="89652"/>
                  </a:cubicBezTo>
                  <a:cubicBezTo>
                    <a:pt x="195700" y="93020"/>
                    <a:pt x="199774" y="96224"/>
                    <a:pt x="199774" y="996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"/>
            <p:cNvSpPr/>
            <p:nvPr/>
          </p:nvSpPr>
          <p:spPr>
            <a:xfrm>
              <a:off x="1375250" y="430325"/>
              <a:ext cx="4859250" cy="4849825"/>
            </a:xfrm>
            <a:custGeom>
              <a:rect b="b" l="l" r="r" t="t"/>
              <a:pathLst>
                <a:path extrusionOk="0" fill="none" h="193993" w="194370">
                  <a:moveTo>
                    <a:pt x="194369" y="96997"/>
                  </a:moveTo>
                  <a:cubicBezTo>
                    <a:pt x="194369" y="100365"/>
                    <a:pt x="190410" y="103486"/>
                    <a:pt x="190081" y="106755"/>
                  </a:cubicBezTo>
                  <a:cubicBezTo>
                    <a:pt x="189720" y="110090"/>
                    <a:pt x="192956" y="113968"/>
                    <a:pt x="192266" y="117204"/>
                  </a:cubicBezTo>
                  <a:cubicBezTo>
                    <a:pt x="191576" y="120473"/>
                    <a:pt x="187058" y="122724"/>
                    <a:pt x="186023" y="125862"/>
                  </a:cubicBezTo>
                  <a:cubicBezTo>
                    <a:pt x="185005" y="129049"/>
                    <a:pt x="187338" y="133502"/>
                    <a:pt x="185990" y="136524"/>
                  </a:cubicBezTo>
                  <a:cubicBezTo>
                    <a:pt x="184627" y="139580"/>
                    <a:pt x="179748" y="140829"/>
                    <a:pt x="178088" y="143687"/>
                  </a:cubicBezTo>
                  <a:cubicBezTo>
                    <a:pt x="176413" y="146579"/>
                    <a:pt x="177776" y="151442"/>
                    <a:pt x="175821" y="154120"/>
                  </a:cubicBezTo>
                  <a:cubicBezTo>
                    <a:pt x="173850" y="156814"/>
                    <a:pt x="168822" y="157011"/>
                    <a:pt x="166588" y="159492"/>
                  </a:cubicBezTo>
                  <a:cubicBezTo>
                    <a:pt x="164370" y="161956"/>
                    <a:pt x="164682" y="166984"/>
                    <a:pt x="162218" y="169218"/>
                  </a:cubicBezTo>
                  <a:cubicBezTo>
                    <a:pt x="159754" y="171436"/>
                    <a:pt x="154776" y="170598"/>
                    <a:pt x="152081" y="172553"/>
                  </a:cubicBezTo>
                  <a:cubicBezTo>
                    <a:pt x="149404" y="174508"/>
                    <a:pt x="148681" y="179502"/>
                    <a:pt x="145789" y="181178"/>
                  </a:cubicBezTo>
                  <a:cubicBezTo>
                    <a:pt x="142914" y="182837"/>
                    <a:pt x="138232" y="180981"/>
                    <a:pt x="135176" y="182328"/>
                  </a:cubicBezTo>
                  <a:cubicBezTo>
                    <a:pt x="132153" y="183675"/>
                    <a:pt x="130412" y="188407"/>
                    <a:pt x="127225" y="189442"/>
                  </a:cubicBezTo>
                  <a:cubicBezTo>
                    <a:pt x="124087" y="190460"/>
                    <a:pt x="119897" y="187667"/>
                    <a:pt x="116612" y="188357"/>
                  </a:cubicBezTo>
                  <a:cubicBezTo>
                    <a:pt x="113392" y="189048"/>
                    <a:pt x="110681" y="193303"/>
                    <a:pt x="107346" y="193648"/>
                  </a:cubicBezTo>
                  <a:cubicBezTo>
                    <a:pt x="104077" y="193993"/>
                    <a:pt x="100561" y="190378"/>
                    <a:pt x="97193" y="190378"/>
                  </a:cubicBezTo>
                  <a:cubicBezTo>
                    <a:pt x="93825" y="190378"/>
                    <a:pt x="90309" y="193993"/>
                    <a:pt x="87040" y="193648"/>
                  </a:cubicBezTo>
                  <a:cubicBezTo>
                    <a:pt x="83688" y="193303"/>
                    <a:pt x="80994" y="189048"/>
                    <a:pt x="77774" y="188357"/>
                  </a:cubicBezTo>
                  <a:cubicBezTo>
                    <a:pt x="74488" y="187667"/>
                    <a:pt x="70299" y="190460"/>
                    <a:pt x="67145" y="189442"/>
                  </a:cubicBezTo>
                  <a:cubicBezTo>
                    <a:pt x="63974" y="188407"/>
                    <a:pt x="62216" y="183675"/>
                    <a:pt x="59193" y="182328"/>
                  </a:cubicBezTo>
                  <a:cubicBezTo>
                    <a:pt x="56154" y="180981"/>
                    <a:pt x="51455" y="182821"/>
                    <a:pt x="48596" y="181178"/>
                  </a:cubicBezTo>
                  <a:cubicBezTo>
                    <a:pt x="45705" y="179502"/>
                    <a:pt x="44982" y="174508"/>
                    <a:pt x="42288" y="172553"/>
                  </a:cubicBezTo>
                  <a:cubicBezTo>
                    <a:pt x="39610" y="170598"/>
                    <a:pt x="34632" y="171436"/>
                    <a:pt x="32168" y="169218"/>
                  </a:cubicBezTo>
                  <a:cubicBezTo>
                    <a:pt x="29687" y="166984"/>
                    <a:pt x="30016" y="161956"/>
                    <a:pt x="27781" y="159492"/>
                  </a:cubicBezTo>
                  <a:cubicBezTo>
                    <a:pt x="25563" y="157011"/>
                    <a:pt x="20520" y="156814"/>
                    <a:pt x="18565" y="154120"/>
                  </a:cubicBezTo>
                  <a:cubicBezTo>
                    <a:pt x="16610" y="151442"/>
                    <a:pt x="17973" y="146579"/>
                    <a:pt x="16297" y="143687"/>
                  </a:cubicBezTo>
                  <a:cubicBezTo>
                    <a:pt x="14638" y="140829"/>
                    <a:pt x="9742" y="139580"/>
                    <a:pt x="8395" y="136524"/>
                  </a:cubicBezTo>
                  <a:cubicBezTo>
                    <a:pt x="7032" y="133502"/>
                    <a:pt x="9381" y="129049"/>
                    <a:pt x="8346" y="125862"/>
                  </a:cubicBezTo>
                  <a:cubicBezTo>
                    <a:pt x="7327" y="122724"/>
                    <a:pt x="2809" y="120473"/>
                    <a:pt x="2119" y="117204"/>
                  </a:cubicBezTo>
                  <a:cubicBezTo>
                    <a:pt x="1429" y="113968"/>
                    <a:pt x="4649" y="110107"/>
                    <a:pt x="4304" y="106755"/>
                  </a:cubicBezTo>
                  <a:cubicBezTo>
                    <a:pt x="3959" y="103486"/>
                    <a:pt x="0" y="100365"/>
                    <a:pt x="0" y="96997"/>
                  </a:cubicBezTo>
                  <a:cubicBezTo>
                    <a:pt x="0" y="93629"/>
                    <a:pt x="3959" y="90507"/>
                    <a:pt x="4304" y="87221"/>
                  </a:cubicBezTo>
                  <a:cubicBezTo>
                    <a:pt x="4649" y="83886"/>
                    <a:pt x="1429" y="80009"/>
                    <a:pt x="2119" y="76789"/>
                  </a:cubicBezTo>
                  <a:cubicBezTo>
                    <a:pt x="2809" y="73503"/>
                    <a:pt x="7327" y="71269"/>
                    <a:pt x="8346" y="68131"/>
                  </a:cubicBezTo>
                  <a:cubicBezTo>
                    <a:pt x="9381" y="64944"/>
                    <a:pt x="7048" y="60475"/>
                    <a:pt x="8395" y="57452"/>
                  </a:cubicBezTo>
                  <a:cubicBezTo>
                    <a:pt x="9742" y="54413"/>
                    <a:pt x="14638" y="53164"/>
                    <a:pt x="16297" y="50289"/>
                  </a:cubicBezTo>
                  <a:cubicBezTo>
                    <a:pt x="17973" y="47414"/>
                    <a:pt x="16610" y="42551"/>
                    <a:pt x="18565" y="39874"/>
                  </a:cubicBezTo>
                  <a:cubicBezTo>
                    <a:pt x="20520" y="37179"/>
                    <a:pt x="25563" y="36966"/>
                    <a:pt x="27781" y="34501"/>
                  </a:cubicBezTo>
                  <a:cubicBezTo>
                    <a:pt x="30016" y="32037"/>
                    <a:pt x="29687" y="26993"/>
                    <a:pt x="32168" y="24775"/>
                  </a:cubicBezTo>
                  <a:cubicBezTo>
                    <a:pt x="34632" y="22541"/>
                    <a:pt x="39610" y="23395"/>
                    <a:pt x="42288" y="21424"/>
                  </a:cubicBezTo>
                  <a:cubicBezTo>
                    <a:pt x="44982" y="19485"/>
                    <a:pt x="45705" y="14491"/>
                    <a:pt x="48596" y="12815"/>
                  </a:cubicBezTo>
                  <a:cubicBezTo>
                    <a:pt x="51455" y="11156"/>
                    <a:pt x="56154" y="13012"/>
                    <a:pt x="59193" y="11649"/>
                  </a:cubicBezTo>
                  <a:cubicBezTo>
                    <a:pt x="62216" y="10302"/>
                    <a:pt x="63974" y="5570"/>
                    <a:pt x="67145" y="4535"/>
                  </a:cubicBezTo>
                  <a:cubicBezTo>
                    <a:pt x="70299" y="3516"/>
                    <a:pt x="74488" y="6326"/>
                    <a:pt x="77758" y="5619"/>
                  </a:cubicBezTo>
                  <a:cubicBezTo>
                    <a:pt x="80994" y="4946"/>
                    <a:pt x="83688" y="674"/>
                    <a:pt x="87023" y="329"/>
                  </a:cubicBezTo>
                  <a:cubicBezTo>
                    <a:pt x="90309" y="1"/>
                    <a:pt x="93825" y="3599"/>
                    <a:pt x="97193" y="3599"/>
                  </a:cubicBezTo>
                  <a:cubicBezTo>
                    <a:pt x="100544" y="3599"/>
                    <a:pt x="104077" y="1"/>
                    <a:pt x="107346" y="329"/>
                  </a:cubicBezTo>
                  <a:cubicBezTo>
                    <a:pt x="110681" y="674"/>
                    <a:pt x="113375" y="4946"/>
                    <a:pt x="116612" y="5619"/>
                  </a:cubicBezTo>
                  <a:cubicBezTo>
                    <a:pt x="119881" y="6326"/>
                    <a:pt x="124087" y="3516"/>
                    <a:pt x="127225" y="4535"/>
                  </a:cubicBezTo>
                  <a:cubicBezTo>
                    <a:pt x="130412" y="5570"/>
                    <a:pt x="132153" y="10302"/>
                    <a:pt x="135176" y="11649"/>
                  </a:cubicBezTo>
                  <a:cubicBezTo>
                    <a:pt x="138232" y="13012"/>
                    <a:pt x="142914" y="11156"/>
                    <a:pt x="145789" y="12815"/>
                  </a:cubicBezTo>
                  <a:cubicBezTo>
                    <a:pt x="148664" y="14491"/>
                    <a:pt x="149404" y="19469"/>
                    <a:pt x="152081" y="21424"/>
                  </a:cubicBezTo>
                  <a:cubicBezTo>
                    <a:pt x="154776" y="23395"/>
                    <a:pt x="159754" y="22541"/>
                    <a:pt x="162218" y="24775"/>
                  </a:cubicBezTo>
                  <a:cubicBezTo>
                    <a:pt x="164682" y="26993"/>
                    <a:pt x="164370" y="32037"/>
                    <a:pt x="166588" y="34501"/>
                  </a:cubicBezTo>
                  <a:cubicBezTo>
                    <a:pt x="168822" y="36966"/>
                    <a:pt x="173850" y="37179"/>
                    <a:pt x="175821" y="39874"/>
                  </a:cubicBezTo>
                  <a:cubicBezTo>
                    <a:pt x="177760" y="42551"/>
                    <a:pt x="176413" y="47414"/>
                    <a:pt x="178088" y="50289"/>
                  </a:cubicBezTo>
                  <a:cubicBezTo>
                    <a:pt x="179748" y="53164"/>
                    <a:pt x="184627" y="54413"/>
                    <a:pt x="185990" y="57452"/>
                  </a:cubicBezTo>
                  <a:cubicBezTo>
                    <a:pt x="187338" y="60475"/>
                    <a:pt x="185005" y="64944"/>
                    <a:pt x="186023" y="68131"/>
                  </a:cubicBezTo>
                  <a:cubicBezTo>
                    <a:pt x="187058" y="71269"/>
                    <a:pt x="191576" y="73503"/>
                    <a:pt x="192266" y="76789"/>
                  </a:cubicBezTo>
                  <a:cubicBezTo>
                    <a:pt x="192940" y="80009"/>
                    <a:pt x="189720" y="83886"/>
                    <a:pt x="190081" y="87221"/>
                  </a:cubicBezTo>
                  <a:cubicBezTo>
                    <a:pt x="190410" y="90491"/>
                    <a:pt x="194369" y="93629"/>
                    <a:pt x="194369" y="9699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"/>
            <p:cNvSpPr/>
            <p:nvPr/>
          </p:nvSpPr>
          <p:spPr>
            <a:xfrm>
              <a:off x="1443000" y="496875"/>
              <a:ext cx="4724550" cy="4715100"/>
            </a:xfrm>
            <a:custGeom>
              <a:rect b="b" l="l" r="r" t="t"/>
              <a:pathLst>
                <a:path extrusionOk="0" fill="none" h="188604" w="188982">
                  <a:moveTo>
                    <a:pt x="188981" y="94302"/>
                  </a:moveTo>
                  <a:cubicBezTo>
                    <a:pt x="188981" y="97571"/>
                    <a:pt x="185137" y="100610"/>
                    <a:pt x="184792" y="103798"/>
                  </a:cubicBezTo>
                  <a:cubicBezTo>
                    <a:pt x="184463" y="107034"/>
                    <a:pt x="187601" y="110813"/>
                    <a:pt x="186928" y="113951"/>
                  </a:cubicBezTo>
                  <a:cubicBezTo>
                    <a:pt x="186254" y="117138"/>
                    <a:pt x="181868" y="119307"/>
                    <a:pt x="180865" y="122362"/>
                  </a:cubicBezTo>
                  <a:cubicBezTo>
                    <a:pt x="179863" y="125467"/>
                    <a:pt x="182147" y="129805"/>
                    <a:pt x="180833" y="132745"/>
                  </a:cubicBezTo>
                  <a:cubicBezTo>
                    <a:pt x="179502" y="135702"/>
                    <a:pt x="174754" y="136918"/>
                    <a:pt x="173144" y="139711"/>
                  </a:cubicBezTo>
                  <a:cubicBezTo>
                    <a:pt x="171517" y="142504"/>
                    <a:pt x="172832" y="147236"/>
                    <a:pt x="170942" y="149848"/>
                  </a:cubicBezTo>
                  <a:cubicBezTo>
                    <a:pt x="169037" y="152460"/>
                    <a:pt x="164141" y="152657"/>
                    <a:pt x="161972" y="155056"/>
                  </a:cubicBezTo>
                  <a:cubicBezTo>
                    <a:pt x="159804" y="157454"/>
                    <a:pt x="160116" y="162350"/>
                    <a:pt x="157717" y="164519"/>
                  </a:cubicBezTo>
                  <a:cubicBezTo>
                    <a:pt x="155319" y="166687"/>
                    <a:pt x="150472" y="165866"/>
                    <a:pt x="147860" y="167772"/>
                  </a:cubicBezTo>
                  <a:cubicBezTo>
                    <a:pt x="145248" y="169661"/>
                    <a:pt x="144541" y="174524"/>
                    <a:pt x="141749" y="176134"/>
                  </a:cubicBezTo>
                  <a:cubicBezTo>
                    <a:pt x="138956" y="177760"/>
                    <a:pt x="134388" y="175953"/>
                    <a:pt x="131431" y="177267"/>
                  </a:cubicBezTo>
                  <a:cubicBezTo>
                    <a:pt x="128490" y="178582"/>
                    <a:pt x="126782" y="183182"/>
                    <a:pt x="123693" y="184184"/>
                  </a:cubicBezTo>
                  <a:cubicBezTo>
                    <a:pt x="120638" y="185186"/>
                    <a:pt x="116563" y="182459"/>
                    <a:pt x="113376" y="183133"/>
                  </a:cubicBezTo>
                  <a:cubicBezTo>
                    <a:pt x="110238" y="183806"/>
                    <a:pt x="107609" y="187946"/>
                    <a:pt x="104373" y="188275"/>
                  </a:cubicBezTo>
                  <a:cubicBezTo>
                    <a:pt x="101186" y="188603"/>
                    <a:pt x="97769" y="185104"/>
                    <a:pt x="94483" y="185104"/>
                  </a:cubicBezTo>
                  <a:cubicBezTo>
                    <a:pt x="91214" y="185104"/>
                    <a:pt x="87796" y="188603"/>
                    <a:pt x="84609" y="188275"/>
                  </a:cubicBezTo>
                  <a:cubicBezTo>
                    <a:pt x="81373" y="187946"/>
                    <a:pt x="78744" y="183806"/>
                    <a:pt x="75606" y="183133"/>
                  </a:cubicBezTo>
                  <a:cubicBezTo>
                    <a:pt x="72419" y="182459"/>
                    <a:pt x="68345" y="185186"/>
                    <a:pt x="65289" y="184184"/>
                  </a:cubicBezTo>
                  <a:cubicBezTo>
                    <a:pt x="62200" y="183182"/>
                    <a:pt x="60492" y="178582"/>
                    <a:pt x="57551" y="177267"/>
                  </a:cubicBezTo>
                  <a:cubicBezTo>
                    <a:pt x="54594" y="175953"/>
                    <a:pt x="50027" y="177760"/>
                    <a:pt x="47234" y="176134"/>
                  </a:cubicBezTo>
                  <a:cubicBezTo>
                    <a:pt x="44441" y="174524"/>
                    <a:pt x="43734" y="169661"/>
                    <a:pt x="41122" y="167772"/>
                  </a:cubicBezTo>
                  <a:cubicBezTo>
                    <a:pt x="38494" y="165866"/>
                    <a:pt x="33663" y="166687"/>
                    <a:pt x="31265" y="164519"/>
                  </a:cubicBezTo>
                  <a:cubicBezTo>
                    <a:pt x="28866" y="162350"/>
                    <a:pt x="29178" y="157454"/>
                    <a:pt x="27010" y="155056"/>
                  </a:cubicBezTo>
                  <a:cubicBezTo>
                    <a:pt x="24858" y="152657"/>
                    <a:pt x="19945" y="152460"/>
                    <a:pt x="18040" y="149848"/>
                  </a:cubicBezTo>
                  <a:cubicBezTo>
                    <a:pt x="16150" y="147236"/>
                    <a:pt x="17465" y="142504"/>
                    <a:pt x="15838" y="139711"/>
                  </a:cubicBezTo>
                  <a:cubicBezTo>
                    <a:pt x="14228" y="136918"/>
                    <a:pt x="9480" y="135702"/>
                    <a:pt x="8150" y="132745"/>
                  </a:cubicBezTo>
                  <a:cubicBezTo>
                    <a:pt x="6835" y="129805"/>
                    <a:pt x="9119" y="125467"/>
                    <a:pt x="8117" y="122362"/>
                  </a:cubicBezTo>
                  <a:cubicBezTo>
                    <a:pt x="7115" y="119307"/>
                    <a:pt x="2728" y="117138"/>
                    <a:pt x="2054" y="113951"/>
                  </a:cubicBezTo>
                  <a:cubicBezTo>
                    <a:pt x="1381" y="110813"/>
                    <a:pt x="4519" y="107051"/>
                    <a:pt x="4190" y="103798"/>
                  </a:cubicBezTo>
                  <a:cubicBezTo>
                    <a:pt x="3845" y="100610"/>
                    <a:pt x="1" y="97571"/>
                    <a:pt x="1" y="94302"/>
                  </a:cubicBezTo>
                  <a:cubicBezTo>
                    <a:pt x="1" y="91032"/>
                    <a:pt x="3845" y="87993"/>
                    <a:pt x="4190" y="84806"/>
                  </a:cubicBezTo>
                  <a:cubicBezTo>
                    <a:pt x="4519" y="81553"/>
                    <a:pt x="1381" y="77791"/>
                    <a:pt x="2054" y="74653"/>
                  </a:cubicBezTo>
                  <a:cubicBezTo>
                    <a:pt x="2728" y="71466"/>
                    <a:pt x="7115" y="69297"/>
                    <a:pt x="8117" y="66225"/>
                  </a:cubicBezTo>
                  <a:cubicBezTo>
                    <a:pt x="9119" y="63136"/>
                    <a:pt x="6835" y="58799"/>
                    <a:pt x="8150" y="55858"/>
                  </a:cubicBezTo>
                  <a:cubicBezTo>
                    <a:pt x="9480" y="52901"/>
                    <a:pt x="14228" y="51685"/>
                    <a:pt x="15838" y="48892"/>
                  </a:cubicBezTo>
                  <a:cubicBezTo>
                    <a:pt x="17465" y="46083"/>
                    <a:pt x="16150" y="41368"/>
                    <a:pt x="18040" y="38756"/>
                  </a:cubicBezTo>
                  <a:cubicBezTo>
                    <a:pt x="19945" y="36144"/>
                    <a:pt x="24841" y="35947"/>
                    <a:pt x="27010" y="33548"/>
                  </a:cubicBezTo>
                  <a:cubicBezTo>
                    <a:pt x="29178" y="31149"/>
                    <a:pt x="28866" y="26253"/>
                    <a:pt x="31265" y="24085"/>
                  </a:cubicBezTo>
                  <a:cubicBezTo>
                    <a:pt x="33663" y="21916"/>
                    <a:pt x="38494" y="22738"/>
                    <a:pt x="41122" y="20832"/>
                  </a:cubicBezTo>
                  <a:cubicBezTo>
                    <a:pt x="43734" y="18943"/>
                    <a:pt x="44441" y="14080"/>
                    <a:pt x="47234" y="12453"/>
                  </a:cubicBezTo>
                  <a:cubicBezTo>
                    <a:pt x="50027" y="10843"/>
                    <a:pt x="54594" y="12650"/>
                    <a:pt x="57551" y="11336"/>
                  </a:cubicBezTo>
                  <a:cubicBezTo>
                    <a:pt x="60492" y="10022"/>
                    <a:pt x="62200" y="5422"/>
                    <a:pt x="65289" y="4420"/>
                  </a:cubicBezTo>
                  <a:cubicBezTo>
                    <a:pt x="68345" y="3417"/>
                    <a:pt x="72419" y="6145"/>
                    <a:pt x="75606" y="5471"/>
                  </a:cubicBezTo>
                  <a:cubicBezTo>
                    <a:pt x="78744" y="4797"/>
                    <a:pt x="81373" y="657"/>
                    <a:pt x="84609" y="329"/>
                  </a:cubicBezTo>
                  <a:cubicBezTo>
                    <a:pt x="87796" y="0"/>
                    <a:pt x="91214" y="3500"/>
                    <a:pt x="94483" y="3500"/>
                  </a:cubicBezTo>
                  <a:cubicBezTo>
                    <a:pt x="97769" y="3500"/>
                    <a:pt x="101186" y="0"/>
                    <a:pt x="104373" y="329"/>
                  </a:cubicBezTo>
                  <a:cubicBezTo>
                    <a:pt x="107609" y="657"/>
                    <a:pt x="110238" y="4797"/>
                    <a:pt x="113376" y="5471"/>
                  </a:cubicBezTo>
                  <a:cubicBezTo>
                    <a:pt x="116563" y="6145"/>
                    <a:pt x="120638" y="3417"/>
                    <a:pt x="123693" y="4420"/>
                  </a:cubicBezTo>
                  <a:cubicBezTo>
                    <a:pt x="126782" y="5422"/>
                    <a:pt x="128490" y="10022"/>
                    <a:pt x="131431" y="11336"/>
                  </a:cubicBezTo>
                  <a:cubicBezTo>
                    <a:pt x="134388" y="12650"/>
                    <a:pt x="138956" y="10843"/>
                    <a:pt x="141749" y="12453"/>
                  </a:cubicBezTo>
                  <a:cubicBezTo>
                    <a:pt x="144541" y="14080"/>
                    <a:pt x="145248" y="18943"/>
                    <a:pt x="147860" y="20832"/>
                  </a:cubicBezTo>
                  <a:cubicBezTo>
                    <a:pt x="150472" y="22738"/>
                    <a:pt x="155319" y="21916"/>
                    <a:pt x="157717" y="24085"/>
                  </a:cubicBezTo>
                  <a:cubicBezTo>
                    <a:pt x="160116" y="26253"/>
                    <a:pt x="159804" y="31149"/>
                    <a:pt x="161972" y="33548"/>
                  </a:cubicBezTo>
                  <a:cubicBezTo>
                    <a:pt x="164125" y="35947"/>
                    <a:pt x="169037" y="36144"/>
                    <a:pt x="170942" y="38756"/>
                  </a:cubicBezTo>
                  <a:cubicBezTo>
                    <a:pt x="172832" y="41368"/>
                    <a:pt x="171517" y="46083"/>
                    <a:pt x="173144" y="48892"/>
                  </a:cubicBezTo>
                  <a:cubicBezTo>
                    <a:pt x="174754" y="51685"/>
                    <a:pt x="179502" y="52901"/>
                    <a:pt x="180833" y="55858"/>
                  </a:cubicBezTo>
                  <a:cubicBezTo>
                    <a:pt x="182147" y="58799"/>
                    <a:pt x="179863" y="63136"/>
                    <a:pt x="180865" y="66225"/>
                  </a:cubicBezTo>
                  <a:cubicBezTo>
                    <a:pt x="181868" y="69281"/>
                    <a:pt x="186254" y="71466"/>
                    <a:pt x="186928" y="74653"/>
                  </a:cubicBezTo>
                  <a:cubicBezTo>
                    <a:pt x="187601" y="77791"/>
                    <a:pt x="184463" y="81553"/>
                    <a:pt x="184792" y="84806"/>
                  </a:cubicBezTo>
                  <a:cubicBezTo>
                    <a:pt x="185137" y="87993"/>
                    <a:pt x="188981" y="91032"/>
                    <a:pt x="188981" y="9430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"/>
            <p:cNvSpPr/>
            <p:nvPr/>
          </p:nvSpPr>
          <p:spPr>
            <a:xfrm>
              <a:off x="1578125" y="629525"/>
              <a:ext cx="4455125" cy="4446500"/>
            </a:xfrm>
            <a:custGeom>
              <a:rect b="b" l="l" r="r" t="t"/>
              <a:pathLst>
                <a:path extrusionOk="0" fill="none" h="177860" w="178205">
                  <a:moveTo>
                    <a:pt x="178204" y="88930"/>
                  </a:moveTo>
                  <a:cubicBezTo>
                    <a:pt x="178204" y="92019"/>
                    <a:pt x="174573" y="94877"/>
                    <a:pt x="174261" y="97884"/>
                  </a:cubicBezTo>
                  <a:cubicBezTo>
                    <a:pt x="173949" y="100940"/>
                    <a:pt x="176890" y="104505"/>
                    <a:pt x="176265" y="107462"/>
                  </a:cubicBezTo>
                  <a:cubicBezTo>
                    <a:pt x="175641" y="110468"/>
                    <a:pt x="171485" y="112505"/>
                    <a:pt x="170548" y="115397"/>
                  </a:cubicBezTo>
                  <a:cubicBezTo>
                    <a:pt x="169612" y="118305"/>
                    <a:pt x="171748" y="122412"/>
                    <a:pt x="170515" y="125172"/>
                  </a:cubicBezTo>
                  <a:cubicBezTo>
                    <a:pt x="169267" y="127965"/>
                    <a:pt x="164782" y="129115"/>
                    <a:pt x="163270" y="131744"/>
                  </a:cubicBezTo>
                  <a:cubicBezTo>
                    <a:pt x="161742" y="134389"/>
                    <a:pt x="162975" y="138841"/>
                    <a:pt x="161184" y="141305"/>
                  </a:cubicBezTo>
                  <a:cubicBezTo>
                    <a:pt x="159393" y="143770"/>
                    <a:pt x="154777" y="143950"/>
                    <a:pt x="152739" y="146217"/>
                  </a:cubicBezTo>
                  <a:cubicBezTo>
                    <a:pt x="150686" y="148485"/>
                    <a:pt x="150982" y="153101"/>
                    <a:pt x="148714" y="155138"/>
                  </a:cubicBezTo>
                  <a:cubicBezTo>
                    <a:pt x="146464" y="157176"/>
                    <a:pt x="141896" y="156403"/>
                    <a:pt x="139432" y="158211"/>
                  </a:cubicBezTo>
                  <a:cubicBezTo>
                    <a:pt x="136968" y="160001"/>
                    <a:pt x="136311" y="164569"/>
                    <a:pt x="133649" y="166096"/>
                  </a:cubicBezTo>
                  <a:cubicBezTo>
                    <a:pt x="131021" y="167624"/>
                    <a:pt x="126733" y="165916"/>
                    <a:pt x="123940" y="167164"/>
                  </a:cubicBezTo>
                  <a:cubicBezTo>
                    <a:pt x="121163" y="168396"/>
                    <a:pt x="119553" y="172734"/>
                    <a:pt x="116645" y="173687"/>
                  </a:cubicBezTo>
                  <a:cubicBezTo>
                    <a:pt x="113754" y="174623"/>
                    <a:pt x="109910" y="172060"/>
                    <a:pt x="106903" y="172701"/>
                  </a:cubicBezTo>
                  <a:cubicBezTo>
                    <a:pt x="103946" y="173325"/>
                    <a:pt x="101482" y="177219"/>
                    <a:pt x="98409" y="177547"/>
                  </a:cubicBezTo>
                  <a:cubicBezTo>
                    <a:pt x="95403" y="177859"/>
                    <a:pt x="92183" y="174557"/>
                    <a:pt x="89094" y="174557"/>
                  </a:cubicBezTo>
                  <a:cubicBezTo>
                    <a:pt x="86022" y="174557"/>
                    <a:pt x="82786" y="177859"/>
                    <a:pt x="79779" y="177547"/>
                  </a:cubicBezTo>
                  <a:cubicBezTo>
                    <a:pt x="76723" y="177219"/>
                    <a:pt x="74243" y="173325"/>
                    <a:pt x="71285" y="172701"/>
                  </a:cubicBezTo>
                  <a:cubicBezTo>
                    <a:pt x="68279" y="172060"/>
                    <a:pt x="64435" y="174623"/>
                    <a:pt x="61560" y="173687"/>
                  </a:cubicBezTo>
                  <a:cubicBezTo>
                    <a:pt x="58635" y="172734"/>
                    <a:pt x="57042" y="168396"/>
                    <a:pt x="54265" y="167164"/>
                  </a:cubicBezTo>
                  <a:cubicBezTo>
                    <a:pt x="51472" y="165916"/>
                    <a:pt x="47168" y="167624"/>
                    <a:pt x="44539" y="166096"/>
                  </a:cubicBezTo>
                  <a:cubicBezTo>
                    <a:pt x="41894" y="164569"/>
                    <a:pt x="41237" y="160001"/>
                    <a:pt x="38773" y="158211"/>
                  </a:cubicBezTo>
                  <a:cubicBezTo>
                    <a:pt x="36292" y="156403"/>
                    <a:pt x="31741" y="157176"/>
                    <a:pt x="29474" y="155138"/>
                  </a:cubicBezTo>
                  <a:cubicBezTo>
                    <a:pt x="27207" y="153101"/>
                    <a:pt x="27503" y="148485"/>
                    <a:pt x="25466" y="146217"/>
                  </a:cubicBezTo>
                  <a:cubicBezTo>
                    <a:pt x="23428" y="143950"/>
                    <a:pt x="18812" y="143770"/>
                    <a:pt x="17005" y="141305"/>
                  </a:cubicBezTo>
                  <a:cubicBezTo>
                    <a:pt x="15214" y="138841"/>
                    <a:pt x="16463" y="134389"/>
                    <a:pt x="14935" y="131744"/>
                  </a:cubicBezTo>
                  <a:cubicBezTo>
                    <a:pt x="13407" y="129115"/>
                    <a:pt x="8922" y="127981"/>
                    <a:pt x="7673" y="125172"/>
                  </a:cubicBezTo>
                  <a:cubicBezTo>
                    <a:pt x="6441" y="122412"/>
                    <a:pt x="8593" y="118305"/>
                    <a:pt x="7640" y="115397"/>
                  </a:cubicBezTo>
                  <a:cubicBezTo>
                    <a:pt x="6704" y="112522"/>
                    <a:pt x="2564" y="110468"/>
                    <a:pt x="1923" y="107462"/>
                  </a:cubicBezTo>
                  <a:cubicBezTo>
                    <a:pt x="1299" y="104505"/>
                    <a:pt x="4256" y="100940"/>
                    <a:pt x="3927" y="97884"/>
                  </a:cubicBezTo>
                  <a:cubicBezTo>
                    <a:pt x="3615" y="94877"/>
                    <a:pt x="1" y="92019"/>
                    <a:pt x="1" y="88930"/>
                  </a:cubicBezTo>
                  <a:cubicBezTo>
                    <a:pt x="1" y="85841"/>
                    <a:pt x="3615" y="82983"/>
                    <a:pt x="3927" y="79976"/>
                  </a:cubicBezTo>
                  <a:cubicBezTo>
                    <a:pt x="4256" y="76904"/>
                    <a:pt x="1299" y="73356"/>
                    <a:pt x="1923" y="70398"/>
                  </a:cubicBezTo>
                  <a:cubicBezTo>
                    <a:pt x="2564" y="67392"/>
                    <a:pt x="6704" y="65338"/>
                    <a:pt x="7640" y="62463"/>
                  </a:cubicBezTo>
                  <a:cubicBezTo>
                    <a:pt x="8593" y="59539"/>
                    <a:pt x="6441" y="55448"/>
                    <a:pt x="7673" y="52688"/>
                  </a:cubicBezTo>
                  <a:cubicBezTo>
                    <a:pt x="8922" y="49879"/>
                    <a:pt x="13407" y="48745"/>
                    <a:pt x="14935" y="46116"/>
                  </a:cubicBezTo>
                  <a:cubicBezTo>
                    <a:pt x="16463" y="43471"/>
                    <a:pt x="15214" y="39019"/>
                    <a:pt x="17005" y="36555"/>
                  </a:cubicBezTo>
                  <a:cubicBezTo>
                    <a:pt x="18812" y="34091"/>
                    <a:pt x="23428" y="33910"/>
                    <a:pt x="25466" y="31643"/>
                  </a:cubicBezTo>
                  <a:cubicBezTo>
                    <a:pt x="27503" y="29375"/>
                    <a:pt x="27207" y="24759"/>
                    <a:pt x="29474" y="22722"/>
                  </a:cubicBezTo>
                  <a:cubicBezTo>
                    <a:pt x="31741" y="20685"/>
                    <a:pt x="36292" y="21457"/>
                    <a:pt x="38773" y="19650"/>
                  </a:cubicBezTo>
                  <a:cubicBezTo>
                    <a:pt x="41221" y="17859"/>
                    <a:pt x="41894" y="13292"/>
                    <a:pt x="44539" y="11747"/>
                  </a:cubicBezTo>
                  <a:cubicBezTo>
                    <a:pt x="47168" y="10236"/>
                    <a:pt x="51472" y="11928"/>
                    <a:pt x="54265" y="10696"/>
                  </a:cubicBezTo>
                  <a:cubicBezTo>
                    <a:pt x="57042" y="9447"/>
                    <a:pt x="58635" y="5110"/>
                    <a:pt x="61560" y="4174"/>
                  </a:cubicBezTo>
                  <a:cubicBezTo>
                    <a:pt x="64435" y="3237"/>
                    <a:pt x="68279" y="5800"/>
                    <a:pt x="71285" y="5159"/>
                  </a:cubicBezTo>
                  <a:cubicBezTo>
                    <a:pt x="74243" y="4535"/>
                    <a:pt x="76723" y="625"/>
                    <a:pt x="79779" y="313"/>
                  </a:cubicBezTo>
                  <a:cubicBezTo>
                    <a:pt x="82786" y="1"/>
                    <a:pt x="86006" y="3303"/>
                    <a:pt x="89094" y="3303"/>
                  </a:cubicBezTo>
                  <a:cubicBezTo>
                    <a:pt x="92183" y="3303"/>
                    <a:pt x="95403" y="1"/>
                    <a:pt x="98409" y="313"/>
                  </a:cubicBezTo>
                  <a:cubicBezTo>
                    <a:pt x="101482" y="625"/>
                    <a:pt x="103946" y="4535"/>
                    <a:pt x="106903" y="5159"/>
                  </a:cubicBezTo>
                  <a:cubicBezTo>
                    <a:pt x="109910" y="5800"/>
                    <a:pt x="113754" y="3237"/>
                    <a:pt x="116645" y="4174"/>
                  </a:cubicBezTo>
                  <a:cubicBezTo>
                    <a:pt x="119553" y="5110"/>
                    <a:pt x="121163" y="9447"/>
                    <a:pt x="123940" y="10696"/>
                  </a:cubicBezTo>
                  <a:cubicBezTo>
                    <a:pt x="126733" y="11928"/>
                    <a:pt x="131021" y="10236"/>
                    <a:pt x="133649" y="11747"/>
                  </a:cubicBezTo>
                  <a:cubicBezTo>
                    <a:pt x="136294" y="13292"/>
                    <a:pt x="136968" y="17859"/>
                    <a:pt x="139432" y="19650"/>
                  </a:cubicBezTo>
                  <a:cubicBezTo>
                    <a:pt x="141896" y="21457"/>
                    <a:pt x="146447" y="20685"/>
                    <a:pt x="148714" y="22722"/>
                  </a:cubicBezTo>
                  <a:cubicBezTo>
                    <a:pt x="150982" y="24759"/>
                    <a:pt x="150686" y="29375"/>
                    <a:pt x="152739" y="31643"/>
                  </a:cubicBezTo>
                  <a:cubicBezTo>
                    <a:pt x="154777" y="33893"/>
                    <a:pt x="159393" y="34091"/>
                    <a:pt x="161184" y="36555"/>
                  </a:cubicBezTo>
                  <a:cubicBezTo>
                    <a:pt x="162975" y="39019"/>
                    <a:pt x="161726" y="43471"/>
                    <a:pt x="163270" y="46116"/>
                  </a:cubicBezTo>
                  <a:cubicBezTo>
                    <a:pt x="164782" y="48745"/>
                    <a:pt x="169267" y="49879"/>
                    <a:pt x="170515" y="52688"/>
                  </a:cubicBezTo>
                  <a:cubicBezTo>
                    <a:pt x="171748" y="55448"/>
                    <a:pt x="169612" y="59539"/>
                    <a:pt x="170548" y="62463"/>
                  </a:cubicBezTo>
                  <a:cubicBezTo>
                    <a:pt x="171485" y="65338"/>
                    <a:pt x="175641" y="67392"/>
                    <a:pt x="176265" y="70398"/>
                  </a:cubicBezTo>
                  <a:cubicBezTo>
                    <a:pt x="176890" y="73356"/>
                    <a:pt x="173949" y="76904"/>
                    <a:pt x="174261" y="79976"/>
                  </a:cubicBezTo>
                  <a:cubicBezTo>
                    <a:pt x="174573" y="82983"/>
                    <a:pt x="178204" y="85841"/>
                    <a:pt x="178204" y="8893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"/>
            <p:cNvSpPr/>
            <p:nvPr/>
          </p:nvSpPr>
          <p:spPr>
            <a:xfrm>
              <a:off x="1646325" y="696075"/>
              <a:ext cx="4319550" cy="4311775"/>
            </a:xfrm>
            <a:custGeom>
              <a:rect b="b" l="l" r="r" t="t"/>
              <a:pathLst>
                <a:path extrusionOk="0" fill="none" h="172471" w="172782">
                  <a:moveTo>
                    <a:pt x="172782" y="86235"/>
                  </a:moveTo>
                  <a:cubicBezTo>
                    <a:pt x="172782" y="89225"/>
                    <a:pt x="169266" y="92002"/>
                    <a:pt x="168970" y="94926"/>
                  </a:cubicBezTo>
                  <a:cubicBezTo>
                    <a:pt x="168658" y="97883"/>
                    <a:pt x="171517" y="101333"/>
                    <a:pt x="170925" y="104208"/>
                  </a:cubicBezTo>
                  <a:cubicBezTo>
                    <a:pt x="170301" y="107116"/>
                    <a:pt x="166276" y="109104"/>
                    <a:pt x="165372" y="111897"/>
                  </a:cubicBezTo>
                  <a:cubicBezTo>
                    <a:pt x="164452" y="114723"/>
                    <a:pt x="166539" y="118699"/>
                    <a:pt x="165340" y="121393"/>
                  </a:cubicBezTo>
                  <a:cubicBezTo>
                    <a:pt x="164124" y="124104"/>
                    <a:pt x="159787" y="125204"/>
                    <a:pt x="158308" y="127751"/>
                  </a:cubicBezTo>
                  <a:cubicBezTo>
                    <a:pt x="156829" y="130314"/>
                    <a:pt x="158029" y="134635"/>
                    <a:pt x="156287" y="137033"/>
                  </a:cubicBezTo>
                  <a:cubicBezTo>
                    <a:pt x="154546" y="139415"/>
                    <a:pt x="150077" y="139596"/>
                    <a:pt x="148089" y="141798"/>
                  </a:cubicBezTo>
                  <a:cubicBezTo>
                    <a:pt x="146118" y="143999"/>
                    <a:pt x="146397" y="148468"/>
                    <a:pt x="144212" y="150439"/>
                  </a:cubicBezTo>
                  <a:cubicBezTo>
                    <a:pt x="142011" y="152427"/>
                    <a:pt x="137591" y="151671"/>
                    <a:pt x="135193" y="153413"/>
                  </a:cubicBezTo>
                  <a:cubicBezTo>
                    <a:pt x="132810" y="155154"/>
                    <a:pt x="132170" y="159590"/>
                    <a:pt x="129590" y="161069"/>
                  </a:cubicBezTo>
                  <a:cubicBezTo>
                    <a:pt x="127044" y="162547"/>
                    <a:pt x="122887" y="160904"/>
                    <a:pt x="120177" y="162104"/>
                  </a:cubicBezTo>
                  <a:cubicBezTo>
                    <a:pt x="117482" y="163303"/>
                    <a:pt x="115922" y="167509"/>
                    <a:pt x="113096" y="168429"/>
                  </a:cubicBezTo>
                  <a:cubicBezTo>
                    <a:pt x="110303" y="169332"/>
                    <a:pt x="106574" y="166852"/>
                    <a:pt x="103666" y="167476"/>
                  </a:cubicBezTo>
                  <a:cubicBezTo>
                    <a:pt x="100791" y="168084"/>
                    <a:pt x="98392" y="171862"/>
                    <a:pt x="95419" y="172175"/>
                  </a:cubicBezTo>
                  <a:cubicBezTo>
                    <a:pt x="92511" y="172470"/>
                    <a:pt x="89389" y="169267"/>
                    <a:pt x="86399" y="169267"/>
                  </a:cubicBezTo>
                  <a:cubicBezTo>
                    <a:pt x="83393" y="169267"/>
                    <a:pt x="80271" y="172470"/>
                    <a:pt x="77363" y="172175"/>
                  </a:cubicBezTo>
                  <a:cubicBezTo>
                    <a:pt x="74390" y="171862"/>
                    <a:pt x="71991" y="168067"/>
                    <a:pt x="69116" y="167476"/>
                  </a:cubicBezTo>
                  <a:cubicBezTo>
                    <a:pt x="66208" y="166852"/>
                    <a:pt x="62479" y="169332"/>
                    <a:pt x="59686" y="168429"/>
                  </a:cubicBezTo>
                  <a:cubicBezTo>
                    <a:pt x="56860" y="167509"/>
                    <a:pt x="55299" y="163303"/>
                    <a:pt x="52622" y="162104"/>
                  </a:cubicBezTo>
                  <a:cubicBezTo>
                    <a:pt x="49911" y="160904"/>
                    <a:pt x="45738" y="162547"/>
                    <a:pt x="43191" y="161069"/>
                  </a:cubicBezTo>
                  <a:cubicBezTo>
                    <a:pt x="40629" y="159590"/>
                    <a:pt x="39971" y="155154"/>
                    <a:pt x="37589" y="153413"/>
                  </a:cubicBezTo>
                  <a:cubicBezTo>
                    <a:pt x="35191" y="151671"/>
                    <a:pt x="30771" y="152427"/>
                    <a:pt x="28586" y="150439"/>
                  </a:cubicBezTo>
                  <a:cubicBezTo>
                    <a:pt x="26385" y="148468"/>
                    <a:pt x="26664" y="143999"/>
                    <a:pt x="24693" y="141798"/>
                  </a:cubicBezTo>
                  <a:cubicBezTo>
                    <a:pt x="22705" y="139596"/>
                    <a:pt x="18236" y="139415"/>
                    <a:pt x="16495" y="137033"/>
                  </a:cubicBezTo>
                  <a:cubicBezTo>
                    <a:pt x="14753" y="134635"/>
                    <a:pt x="15952" y="130330"/>
                    <a:pt x="14474" y="127751"/>
                  </a:cubicBezTo>
                  <a:cubicBezTo>
                    <a:pt x="12995" y="125204"/>
                    <a:pt x="8658" y="124104"/>
                    <a:pt x="7442" y="121393"/>
                  </a:cubicBezTo>
                  <a:cubicBezTo>
                    <a:pt x="6243" y="118699"/>
                    <a:pt x="8330" y="114723"/>
                    <a:pt x="7410" y="111897"/>
                  </a:cubicBezTo>
                  <a:cubicBezTo>
                    <a:pt x="6506" y="109104"/>
                    <a:pt x="2481" y="107116"/>
                    <a:pt x="1873" y="104208"/>
                  </a:cubicBezTo>
                  <a:cubicBezTo>
                    <a:pt x="1265" y="101333"/>
                    <a:pt x="4124" y="97883"/>
                    <a:pt x="3812" y="94910"/>
                  </a:cubicBezTo>
                  <a:cubicBezTo>
                    <a:pt x="3516" y="92002"/>
                    <a:pt x="0" y="89225"/>
                    <a:pt x="0" y="86235"/>
                  </a:cubicBezTo>
                  <a:cubicBezTo>
                    <a:pt x="0" y="83245"/>
                    <a:pt x="3516" y="80469"/>
                    <a:pt x="3812" y="77544"/>
                  </a:cubicBezTo>
                  <a:cubicBezTo>
                    <a:pt x="4124" y="74587"/>
                    <a:pt x="1265" y="71137"/>
                    <a:pt x="1873" y="68262"/>
                  </a:cubicBezTo>
                  <a:cubicBezTo>
                    <a:pt x="2481" y="65354"/>
                    <a:pt x="6506" y="63366"/>
                    <a:pt x="7410" y="60573"/>
                  </a:cubicBezTo>
                  <a:cubicBezTo>
                    <a:pt x="8330" y="57748"/>
                    <a:pt x="6243" y="53772"/>
                    <a:pt x="7442" y="51077"/>
                  </a:cubicBezTo>
                  <a:cubicBezTo>
                    <a:pt x="8658" y="48367"/>
                    <a:pt x="12995" y="47266"/>
                    <a:pt x="14474" y="44720"/>
                  </a:cubicBezTo>
                  <a:cubicBezTo>
                    <a:pt x="15952" y="42157"/>
                    <a:pt x="14753" y="37836"/>
                    <a:pt x="16495" y="35437"/>
                  </a:cubicBezTo>
                  <a:cubicBezTo>
                    <a:pt x="18236" y="33055"/>
                    <a:pt x="22705" y="32874"/>
                    <a:pt x="24693" y="30673"/>
                  </a:cubicBezTo>
                  <a:cubicBezTo>
                    <a:pt x="26664" y="28471"/>
                    <a:pt x="26385" y="24003"/>
                    <a:pt x="28586" y="22031"/>
                  </a:cubicBezTo>
                  <a:cubicBezTo>
                    <a:pt x="30771" y="20043"/>
                    <a:pt x="35191" y="20799"/>
                    <a:pt x="37589" y="19058"/>
                  </a:cubicBezTo>
                  <a:cubicBezTo>
                    <a:pt x="39971" y="17316"/>
                    <a:pt x="40612" y="12880"/>
                    <a:pt x="43191" y="11402"/>
                  </a:cubicBezTo>
                  <a:cubicBezTo>
                    <a:pt x="45738" y="9923"/>
                    <a:pt x="49911" y="11566"/>
                    <a:pt x="52622" y="10367"/>
                  </a:cubicBezTo>
                  <a:cubicBezTo>
                    <a:pt x="55299" y="9167"/>
                    <a:pt x="56860" y="4962"/>
                    <a:pt x="59686" y="4042"/>
                  </a:cubicBezTo>
                  <a:cubicBezTo>
                    <a:pt x="62479" y="3138"/>
                    <a:pt x="66208" y="5619"/>
                    <a:pt x="69116" y="4995"/>
                  </a:cubicBezTo>
                  <a:cubicBezTo>
                    <a:pt x="71991" y="4387"/>
                    <a:pt x="74390" y="608"/>
                    <a:pt x="77363" y="296"/>
                  </a:cubicBezTo>
                  <a:cubicBezTo>
                    <a:pt x="80271" y="0"/>
                    <a:pt x="83393" y="3204"/>
                    <a:pt x="86399" y="3204"/>
                  </a:cubicBezTo>
                  <a:cubicBezTo>
                    <a:pt x="89389" y="3204"/>
                    <a:pt x="92511" y="0"/>
                    <a:pt x="95419" y="296"/>
                  </a:cubicBezTo>
                  <a:cubicBezTo>
                    <a:pt x="98392" y="608"/>
                    <a:pt x="100791" y="4387"/>
                    <a:pt x="103666" y="4995"/>
                  </a:cubicBezTo>
                  <a:cubicBezTo>
                    <a:pt x="106574" y="5619"/>
                    <a:pt x="110303" y="3138"/>
                    <a:pt x="113096" y="4042"/>
                  </a:cubicBezTo>
                  <a:cubicBezTo>
                    <a:pt x="115922" y="4962"/>
                    <a:pt x="117482" y="9167"/>
                    <a:pt x="120177" y="10367"/>
                  </a:cubicBezTo>
                  <a:cubicBezTo>
                    <a:pt x="122887" y="11566"/>
                    <a:pt x="127044" y="9923"/>
                    <a:pt x="129590" y="11402"/>
                  </a:cubicBezTo>
                  <a:cubicBezTo>
                    <a:pt x="132170" y="12880"/>
                    <a:pt x="132810" y="17316"/>
                    <a:pt x="135193" y="19058"/>
                  </a:cubicBezTo>
                  <a:cubicBezTo>
                    <a:pt x="137591" y="20799"/>
                    <a:pt x="142011" y="20043"/>
                    <a:pt x="144212" y="22031"/>
                  </a:cubicBezTo>
                  <a:cubicBezTo>
                    <a:pt x="146397" y="24003"/>
                    <a:pt x="146118" y="28471"/>
                    <a:pt x="148089" y="30673"/>
                  </a:cubicBezTo>
                  <a:cubicBezTo>
                    <a:pt x="150077" y="32874"/>
                    <a:pt x="154546" y="33055"/>
                    <a:pt x="156287" y="35437"/>
                  </a:cubicBezTo>
                  <a:cubicBezTo>
                    <a:pt x="158029" y="37836"/>
                    <a:pt x="156829" y="42140"/>
                    <a:pt x="158308" y="44720"/>
                  </a:cubicBezTo>
                  <a:cubicBezTo>
                    <a:pt x="159787" y="47266"/>
                    <a:pt x="164124" y="48367"/>
                    <a:pt x="165340" y="51077"/>
                  </a:cubicBezTo>
                  <a:cubicBezTo>
                    <a:pt x="166539" y="53772"/>
                    <a:pt x="164452" y="57748"/>
                    <a:pt x="165372" y="60573"/>
                  </a:cubicBezTo>
                  <a:cubicBezTo>
                    <a:pt x="166276" y="63366"/>
                    <a:pt x="170301" y="65354"/>
                    <a:pt x="170925" y="68262"/>
                  </a:cubicBezTo>
                  <a:cubicBezTo>
                    <a:pt x="171533" y="71137"/>
                    <a:pt x="168658" y="74587"/>
                    <a:pt x="168970" y="77544"/>
                  </a:cubicBezTo>
                  <a:cubicBezTo>
                    <a:pt x="169266" y="80469"/>
                    <a:pt x="172782" y="83245"/>
                    <a:pt x="172782" y="862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"/>
            <p:cNvSpPr/>
            <p:nvPr/>
          </p:nvSpPr>
          <p:spPr>
            <a:xfrm>
              <a:off x="1713675" y="762600"/>
              <a:ext cx="4185250" cy="4177075"/>
            </a:xfrm>
            <a:custGeom>
              <a:rect b="b" l="l" r="r" t="t"/>
              <a:pathLst>
                <a:path extrusionOk="0" fill="none" h="167083" w="167410">
                  <a:moveTo>
                    <a:pt x="167410" y="83541"/>
                  </a:moveTo>
                  <a:cubicBezTo>
                    <a:pt x="167410" y="86433"/>
                    <a:pt x="164009" y="89127"/>
                    <a:pt x="163713" y="91953"/>
                  </a:cubicBezTo>
                  <a:cubicBezTo>
                    <a:pt x="163418" y="94828"/>
                    <a:pt x="166178" y="98163"/>
                    <a:pt x="165603" y="100940"/>
                  </a:cubicBezTo>
                  <a:cubicBezTo>
                    <a:pt x="164995" y="103765"/>
                    <a:pt x="161101" y="105704"/>
                    <a:pt x="160230" y="108415"/>
                  </a:cubicBezTo>
                  <a:cubicBezTo>
                    <a:pt x="159343" y="111142"/>
                    <a:pt x="161348" y="114986"/>
                    <a:pt x="160198" y="117598"/>
                  </a:cubicBezTo>
                  <a:cubicBezTo>
                    <a:pt x="159015" y="120227"/>
                    <a:pt x="154809" y="121295"/>
                    <a:pt x="153380" y="123759"/>
                  </a:cubicBezTo>
                  <a:cubicBezTo>
                    <a:pt x="151934" y="126256"/>
                    <a:pt x="153117" y="130429"/>
                    <a:pt x="151425" y="132746"/>
                  </a:cubicBezTo>
                  <a:cubicBezTo>
                    <a:pt x="149732" y="135062"/>
                    <a:pt x="145395" y="135243"/>
                    <a:pt x="143490" y="137362"/>
                  </a:cubicBezTo>
                  <a:cubicBezTo>
                    <a:pt x="141567" y="139498"/>
                    <a:pt x="141847" y="143835"/>
                    <a:pt x="139711" y="145741"/>
                  </a:cubicBezTo>
                  <a:cubicBezTo>
                    <a:pt x="137592" y="147663"/>
                    <a:pt x="133304" y="146940"/>
                    <a:pt x="130987" y="148616"/>
                  </a:cubicBezTo>
                  <a:cubicBezTo>
                    <a:pt x="128671" y="150308"/>
                    <a:pt x="128046" y="154596"/>
                    <a:pt x="125566" y="156042"/>
                  </a:cubicBezTo>
                  <a:cubicBezTo>
                    <a:pt x="123085" y="157471"/>
                    <a:pt x="119060" y="155878"/>
                    <a:pt x="116431" y="157044"/>
                  </a:cubicBezTo>
                  <a:cubicBezTo>
                    <a:pt x="113819" y="158210"/>
                    <a:pt x="112324" y="162285"/>
                    <a:pt x="109580" y="163172"/>
                  </a:cubicBezTo>
                  <a:cubicBezTo>
                    <a:pt x="106870" y="164043"/>
                    <a:pt x="103255" y="161644"/>
                    <a:pt x="100430" y="162236"/>
                  </a:cubicBezTo>
                  <a:cubicBezTo>
                    <a:pt x="97653" y="162827"/>
                    <a:pt x="95337" y="166491"/>
                    <a:pt x="92462" y="166786"/>
                  </a:cubicBezTo>
                  <a:cubicBezTo>
                    <a:pt x="89636" y="167082"/>
                    <a:pt x="86597" y="163977"/>
                    <a:pt x="83705" y="163977"/>
                  </a:cubicBezTo>
                  <a:cubicBezTo>
                    <a:pt x="80814" y="163977"/>
                    <a:pt x="77774" y="167082"/>
                    <a:pt x="74965" y="166786"/>
                  </a:cubicBezTo>
                  <a:cubicBezTo>
                    <a:pt x="72090" y="166491"/>
                    <a:pt x="69757" y="162827"/>
                    <a:pt x="66981" y="162236"/>
                  </a:cubicBezTo>
                  <a:cubicBezTo>
                    <a:pt x="64155" y="161644"/>
                    <a:pt x="60541" y="164043"/>
                    <a:pt x="57830" y="163172"/>
                  </a:cubicBezTo>
                  <a:cubicBezTo>
                    <a:pt x="55103" y="162285"/>
                    <a:pt x="53591" y="158210"/>
                    <a:pt x="50979" y="157044"/>
                  </a:cubicBezTo>
                  <a:cubicBezTo>
                    <a:pt x="48350" y="155878"/>
                    <a:pt x="44325" y="157471"/>
                    <a:pt x="41845" y="156042"/>
                  </a:cubicBezTo>
                  <a:cubicBezTo>
                    <a:pt x="39364" y="154613"/>
                    <a:pt x="38740" y="150308"/>
                    <a:pt x="36423" y="148616"/>
                  </a:cubicBezTo>
                  <a:cubicBezTo>
                    <a:pt x="34107" y="146940"/>
                    <a:pt x="29819" y="147663"/>
                    <a:pt x="27699" y="145741"/>
                  </a:cubicBezTo>
                  <a:cubicBezTo>
                    <a:pt x="25564" y="143835"/>
                    <a:pt x="25843" y="139498"/>
                    <a:pt x="23937" y="137362"/>
                  </a:cubicBezTo>
                  <a:cubicBezTo>
                    <a:pt x="22015" y="135243"/>
                    <a:pt x="17678" y="135062"/>
                    <a:pt x="15986" y="132746"/>
                  </a:cubicBezTo>
                  <a:cubicBezTo>
                    <a:pt x="14310" y="130429"/>
                    <a:pt x="15476" y="126256"/>
                    <a:pt x="14031" y="123759"/>
                  </a:cubicBezTo>
                  <a:cubicBezTo>
                    <a:pt x="12601" y="121295"/>
                    <a:pt x="8396" y="120227"/>
                    <a:pt x="7229" y="117598"/>
                  </a:cubicBezTo>
                  <a:cubicBezTo>
                    <a:pt x="6063" y="114986"/>
                    <a:pt x="8083" y="111142"/>
                    <a:pt x="7180" y="108415"/>
                  </a:cubicBezTo>
                  <a:cubicBezTo>
                    <a:pt x="6309" y="105704"/>
                    <a:pt x="2415" y="103765"/>
                    <a:pt x="1824" y="100940"/>
                  </a:cubicBezTo>
                  <a:cubicBezTo>
                    <a:pt x="1233" y="98163"/>
                    <a:pt x="4009" y="94828"/>
                    <a:pt x="3697" y="91953"/>
                  </a:cubicBezTo>
                  <a:cubicBezTo>
                    <a:pt x="3418" y="89127"/>
                    <a:pt x="0" y="86433"/>
                    <a:pt x="0" y="83541"/>
                  </a:cubicBezTo>
                  <a:cubicBezTo>
                    <a:pt x="0" y="80650"/>
                    <a:pt x="3418" y="77956"/>
                    <a:pt x="3697" y="75130"/>
                  </a:cubicBezTo>
                  <a:cubicBezTo>
                    <a:pt x="4009" y="72255"/>
                    <a:pt x="1233" y="68920"/>
                    <a:pt x="1824" y="66143"/>
                  </a:cubicBezTo>
                  <a:cubicBezTo>
                    <a:pt x="2415" y="63317"/>
                    <a:pt x="6309" y="61379"/>
                    <a:pt x="7180" y="58685"/>
                  </a:cubicBezTo>
                  <a:cubicBezTo>
                    <a:pt x="8067" y="55941"/>
                    <a:pt x="6063" y="52097"/>
                    <a:pt x="7229" y="49484"/>
                  </a:cubicBezTo>
                  <a:cubicBezTo>
                    <a:pt x="8396" y="46856"/>
                    <a:pt x="12601" y="45788"/>
                    <a:pt x="14031" y="43324"/>
                  </a:cubicBezTo>
                  <a:cubicBezTo>
                    <a:pt x="15476" y="40826"/>
                    <a:pt x="14310" y="36653"/>
                    <a:pt x="15986" y="34337"/>
                  </a:cubicBezTo>
                  <a:cubicBezTo>
                    <a:pt x="17678" y="32020"/>
                    <a:pt x="22015" y="31840"/>
                    <a:pt x="23937" y="29720"/>
                  </a:cubicBezTo>
                  <a:cubicBezTo>
                    <a:pt x="25843" y="27585"/>
                    <a:pt x="25564" y="23247"/>
                    <a:pt x="27699" y="21342"/>
                  </a:cubicBezTo>
                  <a:cubicBezTo>
                    <a:pt x="29819" y="19420"/>
                    <a:pt x="34107" y="20142"/>
                    <a:pt x="36423" y="18450"/>
                  </a:cubicBezTo>
                  <a:cubicBezTo>
                    <a:pt x="38740" y="16775"/>
                    <a:pt x="39364" y="12470"/>
                    <a:pt x="41845" y="11041"/>
                  </a:cubicBezTo>
                  <a:cubicBezTo>
                    <a:pt x="44325" y="9612"/>
                    <a:pt x="48350" y="11205"/>
                    <a:pt x="50979" y="10039"/>
                  </a:cubicBezTo>
                  <a:cubicBezTo>
                    <a:pt x="53591" y="8872"/>
                    <a:pt x="55103" y="4798"/>
                    <a:pt x="57830" y="3911"/>
                  </a:cubicBezTo>
                  <a:cubicBezTo>
                    <a:pt x="60541" y="3040"/>
                    <a:pt x="64155" y="5439"/>
                    <a:pt x="66981" y="4847"/>
                  </a:cubicBezTo>
                  <a:cubicBezTo>
                    <a:pt x="69757" y="4256"/>
                    <a:pt x="72090" y="592"/>
                    <a:pt x="74965" y="296"/>
                  </a:cubicBezTo>
                  <a:cubicBezTo>
                    <a:pt x="77774" y="1"/>
                    <a:pt x="80814" y="3106"/>
                    <a:pt x="83705" y="3106"/>
                  </a:cubicBezTo>
                  <a:cubicBezTo>
                    <a:pt x="86597" y="3106"/>
                    <a:pt x="89636" y="1"/>
                    <a:pt x="92462" y="296"/>
                  </a:cubicBezTo>
                  <a:cubicBezTo>
                    <a:pt x="95337" y="592"/>
                    <a:pt x="97653" y="4256"/>
                    <a:pt x="100430" y="4847"/>
                  </a:cubicBezTo>
                  <a:cubicBezTo>
                    <a:pt x="103255" y="5439"/>
                    <a:pt x="106870" y="3040"/>
                    <a:pt x="109580" y="3911"/>
                  </a:cubicBezTo>
                  <a:cubicBezTo>
                    <a:pt x="112324" y="4798"/>
                    <a:pt x="113819" y="8872"/>
                    <a:pt x="116431" y="10039"/>
                  </a:cubicBezTo>
                  <a:cubicBezTo>
                    <a:pt x="119060" y="11205"/>
                    <a:pt x="123085" y="9612"/>
                    <a:pt x="125566" y="11041"/>
                  </a:cubicBezTo>
                  <a:cubicBezTo>
                    <a:pt x="128046" y="12470"/>
                    <a:pt x="128671" y="16775"/>
                    <a:pt x="130987" y="18467"/>
                  </a:cubicBezTo>
                  <a:cubicBezTo>
                    <a:pt x="133304" y="20142"/>
                    <a:pt x="137592" y="19420"/>
                    <a:pt x="139711" y="21342"/>
                  </a:cubicBezTo>
                  <a:cubicBezTo>
                    <a:pt x="141847" y="23247"/>
                    <a:pt x="141567" y="27585"/>
                    <a:pt x="143490" y="29720"/>
                  </a:cubicBezTo>
                  <a:cubicBezTo>
                    <a:pt x="145395" y="31840"/>
                    <a:pt x="149732" y="32020"/>
                    <a:pt x="151425" y="34337"/>
                  </a:cubicBezTo>
                  <a:cubicBezTo>
                    <a:pt x="153100" y="36653"/>
                    <a:pt x="151934" y="40826"/>
                    <a:pt x="153380" y="43324"/>
                  </a:cubicBezTo>
                  <a:cubicBezTo>
                    <a:pt x="154809" y="45788"/>
                    <a:pt x="159015" y="46856"/>
                    <a:pt x="160198" y="49484"/>
                  </a:cubicBezTo>
                  <a:cubicBezTo>
                    <a:pt x="161348" y="52097"/>
                    <a:pt x="159343" y="55941"/>
                    <a:pt x="160230" y="58685"/>
                  </a:cubicBezTo>
                  <a:cubicBezTo>
                    <a:pt x="161101" y="61379"/>
                    <a:pt x="164995" y="63317"/>
                    <a:pt x="165603" y="66143"/>
                  </a:cubicBezTo>
                  <a:cubicBezTo>
                    <a:pt x="166178" y="68920"/>
                    <a:pt x="163401" y="72255"/>
                    <a:pt x="163713" y="75130"/>
                  </a:cubicBezTo>
                  <a:cubicBezTo>
                    <a:pt x="164009" y="77956"/>
                    <a:pt x="167410" y="80650"/>
                    <a:pt x="167410" y="835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"/>
            <p:cNvSpPr/>
            <p:nvPr/>
          </p:nvSpPr>
          <p:spPr>
            <a:xfrm>
              <a:off x="1849200" y="895675"/>
              <a:ext cx="3915425" cy="3907625"/>
            </a:xfrm>
            <a:custGeom>
              <a:rect b="b" l="l" r="r" t="t"/>
              <a:pathLst>
                <a:path extrusionOk="0" fill="none" h="156305" w="156617">
                  <a:moveTo>
                    <a:pt x="156617" y="78153"/>
                  </a:moveTo>
                  <a:cubicBezTo>
                    <a:pt x="156617" y="80863"/>
                    <a:pt x="153429" y="83393"/>
                    <a:pt x="153150" y="86022"/>
                  </a:cubicBezTo>
                  <a:cubicBezTo>
                    <a:pt x="152871" y="88716"/>
                    <a:pt x="155467" y="91838"/>
                    <a:pt x="154924" y="94434"/>
                  </a:cubicBezTo>
                  <a:cubicBezTo>
                    <a:pt x="154366" y="97079"/>
                    <a:pt x="150719" y="98886"/>
                    <a:pt x="149897" y="101416"/>
                  </a:cubicBezTo>
                  <a:cubicBezTo>
                    <a:pt x="149076" y="103979"/>
                    <a:pt x="150949" y="107577"/>
                    <a:pt x="149864" y="110008"/>
                  </a:cubicBezTo>
                  <a:cubicBezTo>
                    <a:pt x="148764" y="112473"/>
                    <a:pt x="144837" y="113475"/>
                    <a:pt x="143490" y="115791"/>
                  </a:cubicBezTo>
                  <a:cubicBezTo>
                    <a:pt x="142143" y="118108"/>
                    <a:pt x="143244" y="122034"/>
                    <a:pt x="141666" y="124186"/>
                  </a:cubicBezTo>
                  <a:cubicBezTo>
                    <a:pt x="140089" y="126355"/>
                    <a:pt x="136031" y="126519"/>
                    <a:pt x="134241" y="128507"/>
                  </a:cubicBezTo>
                  <a:cubicBezTo>
                    <a:pt x="132450" y="130511"/>
                    <a:pt x="132696" y="134553"/>
                    <a:pt x="130708" y="136360"/>
                  </a:cubicBezTo>
                  <a:cubicBezTo>
                    <a:pt x="128721" y="138151"/>
                    <a:pt x="124712" y="137461"/>
                    <a:pt x="122543" y="139038"/>
                  </a:cubicBezTo>
                  <a:cubicBezTo>
                    <a:pt x="120391" y="140615"/>
                    <a:pt x="119800" y="144640"/>
                    <a:pt x="117467" y="145987"/>
                  </a:cubicBezTo>
                  <a:cubicBezTo>
                    <a:pt x="115167" y="147318"/>
                    <a:pt x="111388" y="145823"/>
                    <a:pt x="108924" y="146924"/>
                  </a:cubicBezTo>
                  <a:cubicBezTo>
                    <a:pt x="106492" y="148008"/>
                    <a:pt x="105080" y="151820"/>
                    <a:pt x="102517" y="152657"/>
                  </a:cubicBezTo>
                  <a:cubicBezTo>
                    <a:pt x="99987" y="153479"/>
                    <a:pt x="96602" y="151212"/>
                    <a:pt x="93957" y="151770"/>
                  </a:cubicBezTo>
                  <a:cubicBezTo>
                    <a:pt x="91361" y="152329"/>
                    <a:pt x="89193" y="155763"/>
                    <a:pt x="86499" y="156042"/>
                  </a:cubicBezTo>
                  <a:cubicBezTo>
                    <a:pt x="83854" y="156305"/>
                    <a:pt x="81028" y="153413"/>
                    <a:pt x="78317" y="153413"/>
                  </a:cubicBezTo>
                  <a:cubicBezTo>
                    <a:pt x="75606" y="153413"/>
                    <a:pt x="72764" y="156305"/>
                    <a:pt x="70119" y="156042"/>
                  </a:cubicBezTo>
                  <a:cubicBezTo>
                    <a:pt x="67441" y="155763"/>
                    <a:pt x="65256" y="152329"/>
                    <a:pt x="62660" y="151770"/>
                  </a:cubicBezTo>
                  <a:cubicBezTo>
                    <a:pt x="60015" y="151212"/>
                    <a:pt x="56631" y="153479"/>
                    <a:pt x="54101" y="152657"/>
                  </a:cubicBezTo>
                  <a:cubicBezTo>
                    <a:pt x="51538" y="151820"/>
                    <a:pt x="50125" y="148008"/>
                    <a:pt x="47694" y="146924"/>
                  </a:cubicBezTo>
                  <a:cubicBezTo>
                    <a:pt x="45229" y="145823"/>
                    <a:pt x="41467" y="147318"/>
                    <a:pt x="39151" y="145987"/>
                  </a:cubicBezTo>
                  <a:cubicBezTo>
                    <a:pt x="36818" y="144640"/>
                    <a:pt x="36243" y="140615"/>
                    <a:pt x="34074" y="139038"/>
                  </a:cubicBezTo>
                  <a:cubicBezTo>
                    <a:pt x="31906" y="137461"/>
                    <a:pt x="27897" y="138151"/>
                    <a:pt x="25909" y="136360"/>
                  </a:cubicBezTo>
                  <a:cubicBezTo>
                    <a:pt x="23921" y="134553"/>
                    <a:pt x="24184" y="130511"/>
                    <a:pt x="22393" y="128507"/>
                  </a:cubicBezTo>
                  <a:cubicBezTo>
                    <a:pt x="20586" y="126519"/>
                    <a:pt x="16528" y="126355"/>
                    <a:pt x="14951" y="124186"/>
                  </a:cubicBezTo>
                  <a:cubicBezTo>
                    <a:pt x="13374" y="122034"/>
                    <a:pt x="14475" y="118108"/>
                    <a:pt x="13128" y="115791"/>
                  </a:cubicBezTo>
                  <a:cubicBezTo>
                    <a:pt x="11797" y="113475"/>
                    <a:pt x="7854" y="112473"/>
                    <a:pt x="6753" y="110008"/>
                  </a:cubicBezTo>
                  <a:cubicBezTo>
                    <a:pt x="5669" y="107577"/>
                    <a:pt x="7558" y="103979"/>
                    <a:pt x="6720" y="101416"/>
                  </a:cubicBezTo>
                  <a:cubicBezTo>
                    <a:pt x="5899" y="98886"/>
                    <a:pt x="2252" y="97079"/>
                    <a:pt x="1693" y="94434"/>
                  </a:cubicBezTo>
                  <a:cubicBezTo>
                    <a:pt x="1151" y="91838"/>
                    <a:pt x="3747" y="88716"/>
                    <a:pt x="3467" y="86022"/>
                  </a:cubicBezTo>
                  <a:cubicBezTo>
                    <a:pt x="3188" y="83393"/>
                    <a:pt x="1" y="80863"/>
                    <a:pt x="1" y="78153"/>
                  </a:cubicBezTo>
                  <a:cubicBezTo>
                    <a:pt x="1" y="75442"/>
                    <a:pt x="3188" y="72928"/>
                    <a:pt x="3467" y="70283"/>
                  </a:cubicBezTo>
                  <a:cubicBezTo>
                    <a:pt x="3747" y="67589"/>
                    <a:pt x="1151" y="64467"/>
                    <a:pt x="1693" y="61872"/>
                  </a:cubicBezTo>
                  <a:cubicBezTo>
                    <a:pt x="2252" y="59227"/>
                    <a:pt x="5899" y="57436"/>
                    <a:pt x="6720" y="54889"/>
                  </a:cubicBezTo>
                  <a:cubicBezTo>
                    <a:pt x="7558" y="52326"/>
                    <a:pt x="5669" y="48729"/>
                    <a:pt x="6753" y="46297"/>
                  </a:cubicBezTo>
                  <a:cubicBezTo>
                    <a:pt x="7854" y="43833"/>
                    <a:pt x="11797" y="42831"/>
                    <a:pt x="13128" y="40514"/>
                  </a:cubicBezTo>
                  <a:cubicBezTo>
                    <a:pt x="14475" y="38198"/>
                    <a:pt x="13374" y="34288"/>
                    <a:pt x="14951" y="32119"/>
                  </a:cubicBezTo>
                  <a:cubicBezTo>
                    <a:pt x="16528" y="29950"/>
                    <a:pt x="20586" y="29786"/>
                    <a:pt x="22393" y="27798"/>
                  </a:cubicBezTo>
                  <a:cubicBezTo>
                    <a:pt x="24184" y="25810"/>
                    <a:pt x="23921" y="21752"/>
                    <a:pt x="25909" y="19962"/>
                  </a:cubicBezTo>
                  <a:cubicBezTo>
                    <a:pt x="27897" y="18171"/>
                    <a:pt x="31906" y="18844"/>
                    <a:pt x="34074" y="17267"/>
                  </a:cubicBezTo>
                  <a:cubicBezTo>
                    <a:pt x="36243" y="15690"/>
                    <a:pt x="36818" y="11665"/>
                    <a:pt x="39151" y="10318"/>
                  </a:cubicBezTo>
                  <a:cubicBezTo>
                    <a:pt x="41467" y="8987"/>
                    <a:pt x="45229" y="10482"/>
                    <a:pt x="47694" y="9381"/>
                  </a:cubicBezTo>
                  <a:cubicBezTo>
                    <a:pt x="50142" y="8297"/>
                    <a:pt x="51538" y="4486"/>
                    <a:pt x="54101" y="3664"/>
                  </a:cubicBezTo>
                  <a:cubicBezTo>
                    <a:pt x="56631" y="2826"/>
                    <a:pt x="60015" y="5094"/>
                    <a:pt x="62660" y="4535"/>
                  </a:cubicBezTo>
                  <a:cubicBezTo>
                    <a:pt x="65256" y="3976"/>
                    <a:pt x="67441" y="543"/>
                    <a:pt x="70119" y="263"/>
                  </a:cubicBezTo>
                  <a:cubicBezTo>
                    <a:pt x="72764" y="1"/>
                    <a:pt x="75606" y="2908"/>
                    <a:pt x="78317" y="2908"/>
                  </a:cubicBezTo>
                  <a:cubicBezTo>
                    <a:pt x="81028" y="2908"/>
                    <a:pt x="83854" y="1"/>
                    <a:pt x="86499" y="263"/>
                  </a:cubicBezTo>
                  <a:cubicBezTo>
                    <a:pt x="89193" y="543"/>
                    <a:pt x="91361" y="3976"/>
                    <a:pt x="93957" y="4535"/>
                  </a:cubicBezTo>
                  <a:cubicBezTo>
                    <a:pt x="96602" y="5094"/>
                    <a:pt x="99987" y="2843"/>
                    <a:pt x="102517" y="3664"/>
                  </a:cubicBezTo>
                  <a:cubicBezTo>
                    <a:pt x="105080" y="4486"/>
                    <a:pt x="106492" y="8297"/>
                    <a:pt x="108924" y="9381"/>
                  </a:cubicBezTo>
                  <a:cubicBezTo>
                    <a:pt x="111388" y="10482"/>
                    <a:pt x="115167" y="8987"/>
                    <a:pt x="117467" y="10318"/>
                  </a:cubicBezTo>
                  <a:cubicBezTo>
                    <a:pt x="119800" y="11665"/>
                    <a:pt x="120391" y="15690"/>
                    <a:pt x="122543" y="17267"/>
                  </a:cubicBezTo>
                  <a:cubicBezTo>
                    <a:pt x="124712" y="18844"/>
                    <a:pt x="128721" y="18171"/>
                    <a:pt x="130708" y="19962"/>
                  </a:cubicBezTo>
                  <a:cubicBezTo>
                    <a:pt x="132696" y="21752"/>
                    <a:pt x="132450" y="25810"/>
                    <a:pt x="134241" y="27798"/>
                  </a:cubicBezTo>
                  <a:cubicBezTo>
                    <a:pt x="136031" y="29786"/>
                    <a:pt x="140089" y="29950"/>
                    <a:pt x="141666" y="32119"/>
                  </a:cubicBezTo>
                  <a:cubicBezTo>
                    <a:pt x="143244" y="34288"/>
                    <a:pt x="142143" y="38198"/>
                    <a:pt x="143490" y="40514"/>
                  </a:cubicBezTo>
                  <a:cubicBezTo>
                    <a:pt x="144837" y="42831"/>
                    <a:pt x="148764" y="43833"/>
                    <a:pt x="149864" y="46297"/>
                  </a:cubicBezTo>
                  <a:cubicBezTo>
                    <a:pt x="150949" y="48729"/>
                    <a:pt x="149076" y="52326"/>
                    <a:pt x="149897" y="54889"/>
                  </a:cubicBezTo>
                  <a:cubicBezTo>
                    <a:pt x="150719" y="57436"/>
                    <a:pt x="154366" y="59227"/>
                    <a:pt x="154924" y="61872"/>
                  </a:cubicBezTo>
                  <a:cubicBezTo>
                    <a:pt x="155467" y="64467"/>
                    <a:pt x="152871" y="67589"/>
                    <a:pt x="153150" y="70283"/>
                  </a:cubicBezTo>
                  <a:cubicBezTo>
                    <a:pt x="153429" y="72928"/>
                    <a:pt x="156617" y="75442"/>
                    <a:pt x="156617" y="781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"/>
            <p:cNvSpPr/>
            <p:nvPr/>
          </p:nvSpPr>
          <p:spPr>
            <a:xfrm>
              <a:off x="1984750" y="1028350"/>
              <a:ext cx="3645575" cy="3639000"/>
            </a:xfrm>
            <a:custGeom>
              <a:rect b="b" l="l" r="r" t="t"/>
              <a:pathLst>
                <a:path extrusionOk="0" fill="none" h="145560" w="145823">
                  <a:moveTo>
                    <a:pt x="145822" y="72780"/>
                  </a:moveTo>
                  <a:cubicBezTo>
                    <a:pt x="145822" y="75310"/>
                    <a:pt x="142865" y="77659"/>
                    <a:pt x="142602" y="80107"/>
                  </a:cubicBezTo>
                  <a:cubicBezTo>
                    <a:pt x="142340" y="82621"/>
                    <a:pt x="144755" y="85529"/>
                    <a:pt x="144245" y="87944"/>
                  </a:cubicBezTo>
                  <a:cubicBezTo>
                    <a:pt x="143736" y="90408"/>
                    <a:pt x="140335" y="92084"/>
                    <a:pt x="139563" y="94450"/>
                  </a:cubicBezTo>
                  <a:cubicBezTo>
                    <a:pt x="138791" y="96832"/>
                    <a:pt x="140549" y="100183"/>
                    <a:pt x="139547" y="102450"/>
                  </a:cubicBezTo>
                  <a:cubicBezTo>
                    <a:pt x="138512" y="104734"/>
                    <a:pt x="134848" y="105670"/>
                    <a:pt x="133599" y="107823"/>
                  </a:cubicBezTo>
                  <a:cubicBezTo>
                    <a:pt x="132351" y="109991"/>
                    <a:pt x="133369" y="113638"/>
                    <a:pt x="131907" y="115643"/>
                  </a:cubicBezTo>
                  <a:cubicBezTo>
                    <a:pt x="130429" y="117664"/>
                    <a:pt x="126650" y="117811"/>
                    <a:pt x="124991" y="119668"/>
                  </a:cubicBezTo>
                  <a:cubicBezTo>
                    <a:pt x="123315" y="121524"/>
                    <a:pt x="123561" y="125303"/>
                    <a:pt x="121705" y="126979"/>
                  </a:cubicBezTo>
                  <a:cubicBezTo>
                    <a:pt x="119848" y="128638"/>
                    <a:pt x="116119" y="128014"/>
                    <a:pt x="114098" y="129476"/>
                  </a:cubicBezTo>
                  <a:cubicBezTo>
                    <a:pt x="112078" y="130938"/>
                    <a:pt x="111536" y="134684"/>
                    <a:pt x="109383" y="135949"/>
                  </a:cubicBezTo>
                  <a:cubicBezTo>
                    <a:pt x="107215" y="137181"/>
                    <a:pt x="103699" y="135801"/>
                    <a:pt x="101415" y="136820"/>
                  </a:cubicBezTo>
                  <a:cubicBezTo>
                    <a:pt x="99148" y="137822"/>
                    <a:pt x="97834" y="141370"/>
                    <a:pt x="95452" y="142143"/>
                  </a:cubicBezTo>
                  <a:cubicBezTo>
                    <a:pt x="93086" y="142915"/>
                    <a:pt x="89948" y="140812"/>
                    <a:pt x="87484" y="141338"/>
                  </a:cubicBezTo>
                  <a:cubicBezTo>
                    <a:pt x="85069" y="141847"/>
                    <a:pt x="83032" y="145050"/>
                    <a:pt x="80534" y="145313"/>
                  </a:cubicBezTo>
                  <a:cubicBezTo>
                    <a:pt x="78087" y="145560"/>
                    <a:pt x="75441" y="142849"/>
                    <a:pt x="72911" y="142849"/>
                  </a:cubicBezTo>
                  <a:cubicBezTo>
                    <a:pt x="70398" y="142849"/>
                    <a:pt x="67753" y="145560"/>
                    <a:pt x="65288" y="145313"/>
                  </a:cubicBezTo>
                  <a:cubicBezTo>
                    <a:pt x="62791" y="145050"/>
                    <a:pt x="60771" y="141847"/>
                    <a:pt x="58339" y="141338"/>
                  </a:cubicBezTo>
                  <a:cubicBezTo>
                    <a:pt x="55875" y="140812"/>
                    <a:pt x="52737" y="142915"/>
                    <a:pt x="50371" y="142143"/>
                  </a:cubicBezTo>
                  <a:cubicBezTo>
                    <a:pt x="47989" y="141370"/>
                    <a:pt x="46675" y="137822"/>
                    <a:pt x="44407" y="136820"/>
                  </a:cubicBezTo>
                  <a:cubicBezTo>
                    <a:pt x="42124" y="135801"/>
                    <a:pt x="38608" y="137181"/>
                    <a:pt x="36456" y="135949"/>
                  </a:cubicBezTo>
                  <a:cubicBezTo>
                    <a:pt x="34287" y="134684"/>
                    <a:pt x="33745" y="130938"/>
                    <a:pt x="31724" y="129476"/>
                  </a:cubicBezTo>
                  <a:cubicBezTo>
                    <a:pt x="29704" y="128014"/>
                    <a:pt x="25974" y="128638"/>
                    <a:pt x="24134" y="126979"/>
                  </a:cubicBezTo>
                  <a:cubicBezTo>
                    <a:pt x="22278" y="125303"/>
                    <a:pt x="22508" y="121524"/>
                    <a:pt x="20849" y="119668"/>
                  </a:cubicBezTo>
                  <a:cubicBezTo>
                    <a:pt x="19173" y="117811"/>
                    <a:pt x="15394" y="117664"/>
                    <a:pt x="13916" y="115643"/>
                  </a:cubicBezTo>
                  <a:cubicBezTo>
                    <a:pt x="12453" y="113638"/>
                    <a:pt x="13472" y="109991"/>
                    <a:pt x="12223" y="107823"/>
                  </a:cubicBezTo>
                  <a:cubicBezTo>
                    <a:pt x="10975" y="105670"/>
                    <a:pt x="7311" y="104734"/>
                    <a:pt x="6293" y="102450"/>
                  </a:cubicBezTo>
                  <a:cubicBezTo>
                    <a:pt x="5274" y="100183"/>
                    <a:pt x="7032" y="96832"/>
                    <a:pt x="6260" y="94450"/>
                  </a:cubicBezTo>
                  <a:cubicBezTo>
                    <a:pt x="5488" y="92084"/>
                    <a:pt x="2103" y="90408"/>
                    <a:pt x="1578" y="87944"/>
                  </a:cubicBezTo>
                  <a:cubicBezTo>
                    <a:pt x="1068" y="85529"/>
                    <a:pt x="3483" y="82621"/>
                    <a:pt x="3220" y="80107"/>
                  </a:cubicBezTo>
                  <a:cubicBezTo>
                    <a:pt x="2974" y="77659"/>
                    <a:pt x="0" y="75310"/>
                    <a:pt x="0" y="72780"/>
                  </a:cubicBezTo>
                  <a:cubicBezTo>
                    <a:pt x="0" y="70266"/>
                    <a:pt x="2974" y="67917"/>
                    <a:pt x="3220" y="65453"/>
                  </a:cubicBezTo>
                  <a:cubicBezTo>
                    <a:pt x="3483" y="62955"/>
                    <a:pt x="1068" y="60048"/>
                    <a:pt x="1578" y="57616"/>
                  </a:cubicBezTo>
                  <a:cubicBezTo>
                    <a:pt x="2103" y="55168"/>
                    <a:pt x="5488" y="53492"/>
                    <a:pt x="6260" y="51127"/>
                  </a:cubicBezTo>
                  <a:cubicBezTo>
                    <a:pt x="7032" y="48745"/>
                    <a:pt x="5274" y="45393"/>
                    <a:pt x="6293" y="43126"/>
                  </a:cubicBezTo>
                  <a:cubicBezTo>
                    <a:pt x="7311" y="40826"/>
                    <a:pt x="10975" y="39906"/>
                    <a:pt x="12223" y="37754"/>
                  </a:cubicBezTo>
                  <a:cubicBezTo>
                    <a:pt x="13472" y="35585"/>
                    <a:pt x="12453" y="31938"/>
                    <a:pt x="13916" y="29917"/>
                  </a:cubicBezTo>
                  <a:cubicBezTo>
                    <a:pt x="15394" y="27896"/>
                    <a:pt x="19173" y="27748"/>
                    <a:pt x="20849" y="25892"/>
                  </a:cubicBezTo>
                  <a:cubicBezTo>
                    <a:pt x="22508" y="24052"/>
                    <a:pt x="22278" y="20273"/>
                    <a:pt x="24134" y="18598"/>
                  </a:cubicBezTo>
                  <a:cubicBezTo>
                    <a:pt x="25974" y="16922"/>
                    <a:pt x="29704" y="17563"/>
                    <a:pt x="31724" y="16084"/>
                  </a:cubicBezTo>
                  <a:cubicBezTo>
                    <a:pt x="33745" y="14622"/>
                    <a:pt x="34287" y="10876"/>
                    <a:pt x="36456" y="9627"/>
                  </a:cubicBezTo>
                  <a:cubicBezTo>
                    <a:pt x="38608" y="8379"/>
                    <a:pt x="42124" y="9775"/>
                    <a:pt x="44407" y="8757"/>
                  </a:cubicBezTo>
                  <a:cubicBezTo>
                    <a:pt x="46675" y="7738"/>
                    <a:pt x="47989" y="4189"/>
                    <a:pt x="50371" y="3417"/>
                  </a:cubicBezTo>
                  <a:cubicBezTo>
                    <a:pt x="52737" y="2645"/>
                    <a:pt x="55891" y="4748"/>
                    <a:pt x="58339" y="4222"/>
                  </a:cubicBezTo>
                  <a:cubicBezTo>
                    <a:pt x="60771" y="3713"/>
                    <a:pt x="62791" y="526"/>
                    <a:pt x="65288" y="263"/>
                  </a:cubicBezTo>
                  <a:cubicBezTo>
                    <a:pt x="67753" y="0"/>
                    <a:pt x="70398" y="2711"/>
                    <a:pt x="72911" y="2711"/>
                  </a:cubicBezTo>
                  <a:cubicBezTo>
                    <a:pt x="75441" y="2711"/>
                    <a:pt x="78087" y="0"/>
                    <a:pt x="80534" y="263"/>
                  </a:cubicBezTo>
                  <a:cubicBezTo>
                    <a:pt x="83048" y="526"/>
                    <a:pt x="85069" y="3713"/>
                    <a:pt x="87484" y="4222"/>
                  </a:cubicBezTo>
                  <a:cubicBezTo>
                    <a:pt x="89948" y="4748"/>
                    <a:pt x="93086" y="2645"/>
                    <a:pt x="95452" y="3417"/>
                  </a:cubicBezTo>
                  <a:cubicBezTo>
                    <a:pt x="97834" y="4189"/>
                    <a:pt x="99148" y="7738"/>
                    <a:pt x="101415" y="8757"/>
                  </a:cubicBezTo>
                  <a:cubicBezTo>
                    <a:pt x="103699" y="9775"/>
                    <a:pt x="107215" y="8379"/>
                    <a:pt x="109383" y="9627"/>
                  </a:cubicBezTo>
                  <a:cubicBezTo>
                    <a:pt x="111536" y="10876"/>
                    <a:pt x="112094" y="14622"/>
                    <a:pt x="114098" y="16084"/>
                  </a:cubicBezTo>
                  <a:cubicBezTo>
                    <a:pt x="116119" y="17563"/>
                    <a:pt x="119848" y="16922"/>
                    <a:pt x="121705" y="18598"/>
                  </a:cubicBezTo>
                  <a:cubicBezTo>
                    <a:pt x="123561" y="20273"/>
                    <a:pt x="123315" y="24036"/>
                    <a:pt x="124991" y="25892"/>
                  </a:cubicBezTo>
                  <a:cubicBezTo>
                    <a:pt x="126650" y="27748"/>
                    <a:pt x="130429" y="27896"/>
                    <a:pt x="131907" y="29917"/>
                  </a:cubicBezTo>
                  <a:cubicBezTo>
                    <a:pt x="133369" y="31938"/>
                    <a:pt x="132351" y="35585"/>
                    <a:pt x="133599" y="37737"/>
                  </a:cubicBezTo>
                  <a:cubicBezTo>
                    <a:pt x="134848" y="39906"/>
                    <a:pt x="138528" y="40826"/>
                    <a:pt x="139547" y="43126"/>
                  </a:cubicBezTo>
                  <a:cubicBezTo>
                    <a:pt x="140549" y="45393"/>
                    <a:pt x="138791" y="48745"/>
                    <a:pt x="139563" y="51127"/>
                  </a:cubicBezTo>
                  <a:cubicBezTo>
                    <a:pt x="140335" y="53476"/>
                    <a:pt x="143720" y="55168"/>
                    <a:pt x="144245" y="57616"/>
                  </a:cubicBezTo>
                  <a:cubicBezTo>
                    <a:pt x="144755" y="60048"/>
                    <a:pt x="142340" y="62955"/>
                    <a:pt x="142602" y="65453"/>
                  </a:cubicBezTo>
                  <a:cubicBezTo>
                    <a:pt x="142865" y="67917"/>
                    <a:pt x="145822" y="70266"/>
                    <a:pt x="145822" y="727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"/>
            <p:cNvSpPr/>
            <p:nvPr/>
          </p:nvSpPr>
          <p:spPr>
            <a:xfrm>
              <a:off x="2052100" y="1094875"/>
              <a:ext cx="3511275" cy="3504300"/>
            </a:xfrm>
            <a:custGeom>
              <a:rect b="b" l="l" r="r" t="t"/>
              <a:pathLst>
                <a:path extrusionOk="0" fill="none" h="140172" w="140451">
                  <a:moveTo>
                    <a:pt x="140451" y="70086"/>
                  </a:moveTo>
                  <a:cubicBezTo>
                    <a:pt x="140451" y="72518"/>
                    <a:pt x="137592" y="74785"/>
                    <a:pt x="137345" y="77150"/>
                  </a:cubicBezTo>
                  <a:cubicBezTo>
                    <a:pt x="137099" y="79566"/>
                    <a:pt x="139416" y="82358"/>
                    <a:pt x="138923" y="84691"/>
                  </a:cubicBezTo>
                  <a:cubicBezTo>
                    <a:pt x="138430" y="87057"/>
                    <a:pt x="135160" y="88684"/>
                    <a:pt x="134421" y="90951"/>
                  </a:cubicBezTo>
                  <a:cubicBezTo>
                    <a:pt x="133682" y="93251"/>
                    <a:pt x="135374" y="96471"/>
                    <a:pt x="134388" y="98656"/>
                  </a:cubicBezTo>
                  <a:cubicBezTo>
                    <a:pt x="133403" y="100857"/>
                    <a:pt x="129870" y="101761"/>
                    <a:pt x="128671" y="103831"/>
                  </a:cubicBezTo>
                  <a:cubicBezTo>
                    <a:pt x="127472" y="105917"/>
                    <a:pt x="128458" y="109433"/>
                    <a:pt x="127045" y="111372"/>
                  </a:cubicBezTo>
                  <a:cubicBezTo>
                    <a:pt x="125615" y="113310"/>
                    <a:pt x="121985" y="113458"/>
                    <a:pt x="120375" y="115249"/>
                  </a:cubicBezTo>
                  <a:cubicBezTo>
                    <a:pt x="118765" y="117023"/>
                    <a:pt x="118995" y="120671"/>
                    <a:pt x="117204" y="122281"/>
                  </a:cubicBezTo>
                  <a:cubicBezTo>
                    <a:pt x="115429" y="123874"/>
                    <a:pt x="111832" y="123266"/>
                    <a:pt x="109893" y="124679"/>
                  </a:cubicBezTo>
                  <a:cubicBezTo>
                    <a:pt x="107954" y="126092"/>
                    <a:pt x="107429" y="129706"/>
                    <a:pt x="105342" y="130906"/>
                  </a:cubicBezTo>
                  <a:cubicBezTo>
                    <a:pt x="103272" y="132105"/>
                    <a:pt x="99888" y="130774"/>
                    <a:pt x="97670" y="131744"/>
                  </a:cubicBezTo>
                  <a:cubicBezTo>
                    <a:pt x="95485" y="132729"/>
                    <a:pt x="94220" y="136146"/>
                    <a:pt x="91936" y="136886"/>
                  </a:cubicBezTo>
                  <a:cubicBezTo>
                    <a:pt x="89653" y="137625"/>
                    <a:pt x="86630" y="135604"/>
                    <a:pt x="84264" y="136114"/>
                  </a:cubicBezTo>
                  <a:cubicBezTo>
                    <a:pt x="81931" y="136606"/>
                    <a:pt x="79976" y="139679"/>
                    <a:pt x="77561" y="139925"/>
                  </a:cubicBezTo>
                  <a:cubicBezTo>
                    <a:pt x="75195" y="140172"/>
                    <a:pt x="72649" y="137559"/>
                    <a:pt x="70217" y="137559"/>
                  </a:cubicBezTo>
                  <a:cubicBezTo>
                    <a:pt x="67786" y="137559"/>
                    <a:pt x="65256" y="140172"/>
                    <a:pt x="62890" y="139925"/>
                  </a:cubicBezTo>
                  <a:cubicBezTo>
                    <a:pt x="60475" y="139679"/>
                    <a:pt x="58520" y="136606"/>
                    <a:pt x="56187" y="136114"/>
                  </a:cubicBezTo>
                  <a:cubicBezTo>
                    <a:pt x="53821" y="135604"/>
                    <a:pt x="50782" y="137625"/>
                    <a:pt x="48515" y="136886"/>
                  </a:cubicBezTo>
                  <a:cubicBezTo>
                    <a:pt x="46215" y="136146"/>
                    <a:pt x="44950" y="132729"/>
                    <a:pt x="42765" y="131744"/>
                  </a:cubicBezTo>
                  <a:cubicBezTo>
                    <a:pt x="40563" y="130774"/>
                    <a:pt x="37179" y="132105"/>
                    <a:pt x="35109" y="130906"/>
                  </a:cubicBezTo>
                  <a:cubicBezTo>
                    <a:pt x="33023" y="129706"/>
                    <a:pt x="32497" y="126092"/>
                    <a:pt x="30558" y="124679"/>
                  </a:cubicBezTo>
                  <a:cubicBezTo>
                    <a:pt x="28603" y="123266"/>
                    <a:pt x="25022" y="123874"/>
                    <a:pt x="23231" y="122281"/>
                  </a:cubicBezTo>
                  <a:cubicBezTo>
                    <a:pt x="21457" y="120671"/>
                    <a:pt x="21687" y="117023"/>
                    <a:pt x="20077" y="115249"/>
                  </a:cubicBezTo>
                  <a:cubicBezTo>
                    <a:pt x="18467" y="113458"/>
                    <a:pt x="14820" y="113310"/>
                    <a:pt x="13407" y="111372"/>
                  </a:cubicBezTo>
                  <a:cubicBezTo>
                    <a:pt x="11994" y="109417"/>
                    <a:pt x="12980" y="105917"/>
                    <a:pt x="11780" y="103831"/>
                  </a:cubicBezTo>
                  <a:cubicBezTo>
                    <a:pt x="10581" y="101761"/>
                    <a:pt x="7049" y="100857"/>
                    <a:pt x="6063" y="98656"/>
                  </a:cubicBezTo>
                  <a:cubicBezTo>
                    <a:pt x="5094" y="96471"/>
                    <a:pt x="6786" y="93251"/>
                    <a:pt x="6030" y="90951"/>
                  </a:cubicBezTo>
                  <a:cubicBezTo>
                    <a:pt x="5291" y="88684"/>
                    <a:pt x="2022" y="87057"/>
                    <a:pt x="1529" y="84691"/>
                  </a:cubicBezTo>
                  <a:cubicBezTo>
                    <a:pt x="1036" y="82358"/>
                    <a:pt x="3352" y="79566"/>
                    <a:pt x="3106" y="77150"/>
                  </a:cubicBezTo>
                  <a:cubicBezTo>
                    <a:pt x="2859" y="74785"/>
                    <a:pt x="1" y="72518"/>
                    <a:pt x="1" y="70086"/>
                  </a:cubicBezTo>
                  <a:cubicBezTo>
                    <a:pt x="1" y="67655"/>
                    <a:pt x="2859" y="65404"/>
                    <a:pt x="3106" y="63038"/>
                  </a:cubicBezTo>
                  <a:cubicBezTo>
                    <a:pt x="3352" y="60623"/>
                    <a:pt x="1036" y="57814"/>
                    <a:pt x="1529" y="55481"/>
                  </a:cubicBezTo>
                  <a:cubicBezTo>
                    <a:pt x="2022" y="53115"/>
                    <a:pt x="5291" y="51505"/>
                    <a:pt x="6030" y="49238"/>
                  </a:cubicBezTo>
                  <a:cubicBezTo>
                    <a:pt x="6769" y="46938"/>
                    <a:pt x="5094" y="43701"/>
                    <a:pt x="6063" y="41516"/>
                  </a:cubicBezTo>
                  <a:cubicBezTo>
                    <a:pt x="7049" y="39315"/>
                    <a:pt x="10581" y="38428"/>
                    <a:pt x="11780" y="36341"/>
                  </a:cubicBezTo>
                  <a:cubicBezTo>
                    <a:pt x="12980" y="34255"/>
                    <a:pt x="12010" y="30755"/>
                    <a:pt x="13423" y="28817"/>
                  </a:cubicBezTo>
                  <a:cubicBezTo>
                    <a:pt x="14836" y="26862"/>
                    <a:pt x="18467" y="26730"/>
                    <a:pt x="20077" y="24940"/>
                  </a:cubicBezTo>
                  <a:cubicBezTo>
                    <a:pt x="21687" y="23149"/>
                    <a:pt x="21457" y="19518"/>
                    <a:pt x="23248" y="17908"/>
                  </a:cubicBezTo>
                  <a:cubicBezTo>
                    <a:pt x="25022" y="16298"/>
                    <a:pt x="28620" y="16906"/>
                    <a:pt x="30558" y="15493"/>
                  </a:cubicBezTo>
                  <a:cubicBezTo>
                    <a:pt x="32497" y="14080"/>
                    <a:pt x="33023" y="10482"/>
                    <a:pt x="35109" y="9266"/>
                  </a:cubicBezTo>
                  <a:cubicBezTo>
                    <a:pt x="37179" y="8067"/>
                    <a:pt x="40563" y="9414"/>
                    <a:pt x="42781" y="8429"/>
                  </a:cubicBezTo>
                  <a:cubicBezTo>
                    <a:pt x="44966" y="7459"/>
                    <a:pt x="46231" y="4042"/>
                    <a:pt x="48515" y="3286"/>
                  </a:cubicBezTo>
                  <a:cubicBezTo>
                    <a:pt x="50799" y="2547"/>
                    <a:pt x="53821" y="4568"/>
                    <a:pt x="56187" y="4075"/>
                  </a:cubicBezTo>
                  <a:cubicBezTo>
                    <a:pt x="58520" y="3582"/>
                    <a:pt x="60475" y="510"/>
                    <a:pt x="62890" y="247"/>
                  </a:cubicBezTo>
                  <a:cubicBezTo>
                    <a:pt x="65256" y="1"/>
                    <a:pt x="67802" y="2613"/>
                    <a:pt x="70234" y="2613"/>
                  </a:cubicBezTo>
                  <a:cubicBezTo>
                    <a:pt x="72665" y="2613"/>
                    <a:pt x="75195" y="1"/>
                    <a:pt x="77561" y="247"/>
                  </a:cubicBezTo>
                  <a:cubicBezTo>
                    <a:pt x="79976" y="510"/>
                    <a:pt x="81931" y="3582"/>
                    <a:pt x="84264" y="4075"/>
                  </a:cubicBezTo>
                  <a:cubicBezTo>
                    <a:pt x="86630" y="4568"/>
                    <a:pt x="89653" y="2547"/>
                    <a:pt x="91936" y="3286"/>
                  </a:cubicBezTo>
                  <a:cubicBezTo>
                    <a:pt x="94236" y="4042"/>
                    <a:pt x="95501" y="7459"/>
                    <a:pt x="97686" y="8429"/>
                  </a:cubicBezTo>
                  <a:cubicBezTo>
                    <a:pt x="99888" y="9414"/>
                    <a:pt x="103272" y="8067"/>
                    <a:pt x="105342" y="9266"/>
                  </a:cubicBezTo>
                  <a:cubicBezTo>
                    <a:pt x="107429" y="10482"/>
                    <a:pt x="107954" y="14080"/>
                    <a:pt x="109893" y="15493"/>
                  </a:cubicBezTo>
                  <a:cubicBezTo>
                    <a:pt x="111848" y="16906"/>
                    <a:pt x="115429" y="16298"/>
                    <a:pt x="117220" y="17908"/>
                  </a:cubicBezTo>
                  <a:cubicBezTo>
                    <a:pt x="118995" y="19518"/>
                    <a:pt x="118765" y="23149"/>
                    <a:pt x="120375" y="24940"/>
                  </a:cubicBezTo>
                  <a:cubicBezTo>
                    <a:pt x="121985" y="26730"/>
                    <a:pt x="125632" y="26862"/>
                    <a:pt x="127045" y="28817"/>
                  </a:cubicBezTo>
                  <a:cubicBezTo>
                    <a:pt x="128458" y="30755"/>
                    <a:pt x="127472" y="34255"/>
                    <a:pt x="128671" y="36341"/>
                  </a:cubicBezTo>
                  <a:cubicBezTo>
                    <a:pt x="129870" y="38428"/>
                    <a:pt x="133403" y="39315"/>
                    <a:pt x="134388" y="41516"/>
                  </a:cubicBezTo>
                  <a:cubicBezTo>
                    <a:pt x="135358" y="43701"/>
                    <a:pt x="133682" y="46938"/>
                    <a:pt x="134421" y="49238"/>
                  </a:cubicBezTo>
                  <a:cubicBezTo>
                    <a:pt x="135160" y="51505"/>
                    <a:pt x="138430" y="53115"/>
                    <a:pt x="138923" y="55481"/>
                  </a:cubicBezTo>
                  <a:cubicBezTo>
                    <a:pt x="139416" y="57814"/>
                    <a:pt x="137099" y="60623"/>
                    <a:pt x="137345" y="63038"/>
                  </a:cubicBezTo>
                  <a:cubicBezTo>
                    <a:pt x="137592" y="65404"/>
                    <a:pt x="140451" y="67655"/>
                    <a:pt x="140451" y="7008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"/>
            <p:cNvSpPr/>
            <p:nvPr/>
          </p:nvSpPr>
          <p:spPr>
            <a:xfrm>
              <a:off x="2119875" y="1161425"/>
              <a:ext cx="3376150" cy="3369975"/>
            </a:xfrm>
            <a:custGeom>
              <a:rect b="b" l="l" r="r" t="t"/>
              <a:pathLst>
                <a:path extrusionOk="0" fill="none" h="134799" w="135046">
                  <a:moveTo>
                    <a:pt x="135045" y="67391"/>
                  </a:moveTo>
                  <a:cubicBezTo>
                    <a:pt x="135045" y="69741"/>
                    <a:pt x="132302" y="71909"/>
                    <a:pt x="132072" y="74176"/>
                  </a:cubicBezTo>
                  <a:cubicBezTo>
                    <a:pt x="131825" y="76509"/>
                    <a:pt x="134059" y="79187"/>
                    <a:pt x="133583" y="81438"/>
                  </a:cubicBezTo>
                  <a:cubicBezTo>
                    <a:pt x="133107" y="83721"/>
                    <a:pt x="129969" y="85266"/>
                    <a:pt x="129262" y="87451"/>
                  </a:cubicBezTo>
                  <a:cubicBezTo>
                    <a:pt x="128539" y="89669"/>
                    <a:pt x="130166" y="92774"/>
                    <a:pt x="129229" y="94860"/>
                  </a:cubicBezTo>
                  <a:cubicBezTo>
                    <a:pt x="128277" y="96996"/>
                    <a:pt x="124892" y="97850"/>
                    <a:pt x="123742" y="99855"/>
                  </a:cubicBezTo>
                  <a:cubicBezTo>
                    <a:pt x="122576" y="101859"/>
                    <a:pt x="123512" y="105227"/>
                    <a:pt x="122165" y="107100"/>
                  </a:cubicBezTo>
                  <a:cubicBezTo>
                    <a:pt x="120801" y="108956"/>
                    <a:pt x="117302" y="109104"/>
                    <a:pt x="115758" y="110813"/>
                  </a:cubicBezTo>
                  <a:cubicBezTo>
                    <a:pt x="114197" y="112538"/>
                    <a:pt x="114427" y="116037"/>
                    <a:pt x="112702" y="117581"/>
                  </a:cubicBezTo>
                  <a:cubicBezTo>
                    <a:pt x="110993" y="119126"/>
                    <a:pt x="107543" y="118534"/>
                    <a:pt x="105671" y="119898"/>
                  </a:cubicBezTo>
                  <a:cubicBezTo>
                    <a:pt x="103798" y="121261"/>
                    <a:pt x="103305" y="124728"/>
                    <a:pt x="101300" y="125894"/>
                  </a:cubicBezTo>
                  <a:cubicBezTo>
                    <a:pt x="99296" y="127044"/>
                    <a:pt x="96043" y="125746"/>
                    <a:pt x="93924" y="126699"/>
                  </a:cubicBezTo>
                  <a:cubicBezTo>
                    <a:pt x="91821" y="127636"/>
                    <a:pt x="90605" y="130922"/>
                    <a:pt x="88404" y="131628"/>
                  </a:cubicBezTo>
                  <a:cubicBezTo>
                    <a:pt x="86219" y="132351"/>
                    <a:pt x="83295" y="130396"/>
                    <a:pt x="81027" y="130889"/>
                  </a:cubicBezTo>
                  <a:cubicBezTo>
                    <a:pt x="78777" y="131365"/>
                    <a:pt x="76904" y="134322"/>
                    <a:pt x="74587" y="134552"/>
                  </a:cubicBezTo>
                  <a:cubicBezTo>
                    <a:pt x="72304" y="134799"/>
                    <a:pt x="69856" y="132285"/>
                    <a:pt x="67523" y="132285"/>
                  </a:cubicBezTo>
                  <a:cubicBezTo>
                    <a:pt x="65190" y="132285"/>
                    <a:pt x="62742" y="134799"/>
                    <a:pt x="60475" y="134552"/>
                  </a:cubicBezTo>
                  <a:cubicBezTo>
                    <a:pt x="58142" y="134322"/>
                    <a:pt x="56269" y="131365"/>
                    <a:pt x="54035" y="130889"/>
                  </a:cubicBezTo>
                  <a:cubicBezTo>
                    <a:pt x="51751" y="130396"/>
                    <a:pt x="48843" y="132351"/>
                    <a:pt x="46658" y="131628"/>
                  </a:cubicBezTo>
                  <a:cubicBezTo>
                    <a:pt x="44440" y="130922"/>
                    <a:pt x="43225" y="127636"/>
                    <a:pt x="41122" y="126699"/>
                  </a:cubicBezTo>
                  <a:cubicBezTo>
                    <a:pt x="39002" y="125746"/>
                    <a:pt x="35750" y="127044"/>
                    <a:pt x="33762" y="125878"/>
                  </a:cubicBezTo>
                  <a:cubicBezTo>
                    <a:pt x="31757" y="124728"/>
                    <a:pt x="31248" y="121261"/>
                    <a:pt x="29375" y="119898"/>
                  </a:cubicBezTo>
                  <a:cubicBezTo>
                    <a:pt x="27519" y="118534"/>
                    <a:pt x="24052" y="119126"/>
                    <a:pt x="22344" y="117581"/>
                  </a:cubicBezTo>
                  <a:cubicBezTo>
                    <a:pt x="20619" y="116037"/>
                    <a:pt x="20849" y="112538"/>
                    <a:pt x="19304" y="110813"/>
                  </a:cubicBezTo>
                  <a:cubicBezTo>
                    <a:pt x="17760" y="109104"/>
                    <a:pt x="14244" y="108956"/>
                    <a:pt x="12897" y="107083"/>
                  </a:cubicBezTo>
                  <a:cubicBezTo>
                    <a:pt x="11534" y="105227"/>
                    <a:pt x="12470" y="101843"/>
                    <a:pt x="11320" y="99838"/>
                  </a:cubicBezTo>
                  <a:cubicBezTo>
                    <a:pt x="10154" y="97850"/>
                    <a:pt x="6769" y="96980"/>
                    <a:pt x="5816" y="94860"/>
                  </a:cubicBezTo>
                  <a:cubicBezTo>
                    <a:pt x="4880" y="92757"/>
                    <a:pt x="6506" y="89669"/>
                    <a:pt x="5783" y="87451"/>
                  </a:cubicBezTo>
                  <a:cubicBezTo>
                    <a:pt x="5077" y="85266"/>
                    <a:pt x="1939" y="83705"/>
                    <a:pt x="1463" y="81438"/>
                  </a:cubicBezTo>
                  <a:cubicBezTo>
                    <a:pt x="986" y="79187"/>
                    <a:pt x="3221" y="76493"/>
                    <a:pt x="2991" y="74176"/>
                  </a:cubicBezTo>
                  <a:cubicBezTo>
                    <a:pt x="2744" y="71909"/>
                    <a:pt x="1" y="69724"/>
                    <a:pt x="1" y="67391"/>
                  </a:cubicBezTo>
                  <a:cubicBezTo>
                    <a:pt x="1" y="65058"/>
                    <a:pt x="2744" y="62890"/>
                    <a:pt x="2991" y="60606"/>
                  </a:cubicBezTo>
                  <a:cubicBezTo>
                    <a:pt x="3221" y="58290"/>
                    <a:pt x="986" y="55595"/>
                    <a:pt x="1463" y="53361"/>
                  </a:cubicBezTo>
                  <a:cubicBezTo>
                    <a:pt x="1939" y="51077"/>
                    <a:pt x="5077" y="49517"/>
                    <a:pt x="5783" y="47332"/>
                  </a:cubicBezTo>
                  <a:cubicBezTo>
                    <a:pt x="6506" y="45130"/>
                    <a:pt x="4880" y="42025"/>
                    <a:pt x="5816" y="39922"/>
                  </a:cubicBezTo>
                  <a:cubicBezTo>
                    <a:pt x="6769" y="37803"/>
                    <a:pt x="10154" y="36949"/>
                    <a:pt x="11320" y="34944"/>
                  </a:cubicBezTo>
                  <a:cubicBezTo>
                    <a:pt x="12470" y="32940"/>
                    <a:pt x="11534" y="29572"/>
                    <a:pt x="12897" y="27699"/>
                  </a:cubicBezTo>
                  <a:cubicBezTo>
                    <a:pt x="14244" y="25826"/>
                    <a:pt x="17760" y="25695"/>
                    <a:pt x="19304" y="23970"/>
                  </a:cubicBezTo>
                  <a:cubicBezTo>
                    <a:pt x="20849" y="22261"/>
                    <a:pt x="20619" y="18762"/>
                    <a:pt x="22344" y="17217"/>
                  </a:cubicBezTo>
                  <a:cubicBezTo>
                    <a:pt x="24052" y="15657"/>
                    <a:pt x="27502" y="16248"/>
                    <a:pt x="29375" y="14885"/>
                  </a:cubicBezTo>
                  <a:cubicBezTo>
                    <a:pt x="31248" y="13537"/>
                    <a:pt x="31757" y="10071"/>
                    <a:pt x="33762" y="8904"/>
                  </a:cubicBezTo>
                  <a:cubicBezTo>
                    <a:pt x="35750" y="7754"/>
                    <a:pt x="39002" y="9036"/>
                    <a:pt x="41122" y="8099"/>
                  </a:cubicBezTo>
                  <a:cubicBezTo>
                    <a:pt x="43225" y="7163"/>
                    <a:pt x="44440" y="3877"/>
                    <a:pt x="46658" y="3154"/>
                  </a:cubicBezTo>
                  <a:cubicBezTo>
                    <a:pt x="48843" y="2448"/>
                    <a:pt x="51751" y="4387"/>
                    <a:pt x="54035" y="3910"/>
                  </a:cubicBezTo>
                  <a:cubicBezTo>
                    <a:pt x="56269" y="3434"/>
                    <a:pt x="58142" y="476"/>
                    <a:pt x="60458" y="230"/>
                  </a:cubicBezTo>
                  <a:cubicBezTo>
                    <a:pt x="62742" y="0"/>
                    <a:pt x="65190" y="2497"/>
                    <a:pt x="67523" y="2497"/>
                  </a:cubicBezTo>
                  <a:cubicBezTo>
                    <a:pt x="69856" y="2497"/>
                    <a:pt x="72304" y="0"/>
                    <a:pt x="74587" y="230"/>
                  </a:cubicBezTo>
                  <a:cubicBezTo>
                    <a:pt x="76904" y="476"/>
                    <a:pt x="78777" y="3434"/>
                    <a:pt x="81027" y="3910"/>
                  </a:cubicBezTo>
                  <a:cubicBezTo>
                    <a:pt x="83295" y="4387"/>
                    <a:pt x="86219" y="2448"/>
                    <a:pt x="88404" y="3154"/>
                  </a:cubicBezTo>
                  <a:cubicBezTo>
                    <a:pt x="90605" y="3877"/>
                    <a:pt x="91821" y="7163"/>
                    <a:pt x="93924" y="8099"/>
                  </a:cubicBezTo>
                  <a:cubicBezTo>
                    <a:pt x="96043" y="9036"/>
                    <a:pt x="99296" y="7754"/>
                    <a:pt x="101300" y="8904"/>
                  </a:cubicBezTo>
                  <a:cubicBezTo>
                    <a:pt x="103305" y="10071"/>
                    <a:pt x="103798" y="13537"/>
                    <a:pt x="105671" y="14885"/>
                  </a:cubicBezTo>
                  <a:cubicBezTo>
                    <a:pt x="107543" y="16248"/>
                    <a:pt x="110993" y="15673"/>
                    <a:pt x="112702" y="17217"/>
                  </a:cubicBezTo>
                  <a:cubicBezTo>
                    <a:pt x="114427" y="18762"/>
                    <a:pt x="114197" y="22261"/>
                    <a:pt x="115758" y="23970"/>
                  </a:cubicBezTo>
                  <a:cubicBezTo>
                    <a:pt x="117302" y="25695"/>
                    <a:pt x="120801" y="25826"/>
                    <a:pt x="122165" y="27699"/>
                  </a:cubicBezTo>
                  <a:cubicBezTo>
                    <a:pt x="123512" y="29572"/>
                    <a:pt x="122576" y="32940"/>
                    <a:pt x="123742" y="34944"/>
                  </a:cubicBezTo>
                  <a:cubicBezTo>
                    <a:pt x="124892" y="36949"/>
                    <a:pt x="128277" y="37803"/>
                    <a:pt x="129229" y="39922"/>
                  </a:cubicBezTo>
                  <a:cubicBezTo>
                    <a:pt x="130166" y="42025"/>
                    <a:pt x="128539" y="45130"/>
                    <a:pt x="129262" y="47332"/>
                  </a:cubicBezTo>
                  <a:cubicBezTo>
                    <a:pt x="129969" y="49517"/>
                    <a:pt x="133107" y="51077"/>
                    <a:pt x="133583" y="53361"/>
                  </a:cubicBezTo>
                  <a:cubicBezTo>
                    <a:pt x="134059" y="55595"/>
                    <a:pt x="131825" y="58290"/>
                    <a:pt x="132072" y="60606"/>
                  </a:cubicBezTo>
                  <a:cubicBezTo>
                    <a:pt x="132302" y="62890"/>
                    <a:pt x="135045" y="65058"/>
                    <a:pt x="135045" y="673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"/>
            <p:cNvSpPr/>
            <p:nvPr/>
          </p:nvSpPr>
          <p:spPr>
            <a:xfrm>
              <a:off x="2187225" y="1227950"/>
              <a:ext cx="3241850" cy="3235275"/>
            </a:xfrm>
            <a:custGeom>
              <a:rect b="b" l="l" r="r" t="t"/>
              <a:pathLst>
                <a:path extrusionOk="0" fill="none" h="129411" w="129674">
                  <a:moveTo>
                    <a:pt x="129673" y="64697"/>
                  </a:moveTo>
                  <a:cubicBezTo>
                    <a:pt x="129673" y="66948"/>
                    <a:pt x="127028" y="69035"/>
                    <a:pt x="126815" y="71220"/>
                  </a:cubicBezTo>
                  <a:cubicBezTo>
                    <a:pt x="126568" y="73454"/>
                    <a:pt x="128720" y="76033"/>
                    <a:pt x="128277" y="78185"/>
                  </a:cubicBezTo>
                  <a:cubicBezTo>
                    <a:pt x="127800" y="80370"/>
                    <a:pt x="124794" y="81866"/>
                    <a:pt x="124104" y="83968"/>
                  </a:cubicBezTo>
                  <a:cubicBezTo>
                    <a:pt x="123430" y="86088"/>
                    <a:pt x="124975" y="89061"/>
                    <a:pt x="124088" y="91082"/>
                  </a:cubicBezTo>
                  <a:cubicBezTo>
                    <a:pt x="123168" y="93119"/>
                    <a:pt x="119915" y="93941"/>
                    <a:pt x="118814" y="95863"/>
                  </a:cubicBezTo>
                  <a:cubicBezTo>
                    <a:pt x="117697" y="97785"/>
                    <a:pt x="118600" y="101022"/>
                    <a:pt x="117302" y="102812"/>
                  </a:cubicBezTo>
                  <a:cubicBezTo>
                    <a:pt x="115988" y="104603"/>
                    <a:pt x="112620" y="104734"/>
                    <a:pt x="111142" y="106394"/>
                  </a:cubicBezTo>
                  <a:cubicBezTo>
                    <a:pt x="109663" y="108037"/>
                    <a:pt x="109877" y="111388"/>
                    <a:pt x="108217" y="112883"/>
                  </a:cubicBezTo>
                  <a:cubicBezTo>
                    <a:pt x="106574" y="114362"/>
                    <a:pt x="103256" y="113803"/>
                    <a:pt x="101465" y="115118"/>
                  </a:cubicBezTo>
                  <a:cubicBezTo>
                    <a:pt x="99674" y="116415"/>
                    <a:pt x="99181" y="119734"/>
                    <a:pt x="97259" y="120851"/>
                  </a:cubicBezTo>
                  <a:cubicBezTo>
                    <a:pt x="95354" y="121968"/>
                    <a:pt x="92216" y="120720"/>
                    <a:pt x="90178" y="121640"/>
                  </a:cubicBezTo>
                  <a:cubicBezTo>
                    <a:pt x="88174" y="122527"/>
                    <a:pt x="87008" y="125681"/>
                    <a:pt x="84872" y="126371"/>
                  </a:cubicBezTo>
                  <a:cubicBezTo>
                    <a:pt x="82786" y="127061"/>
                    <a:pt x="79993" y="125188"/>
                    <a:pt x="77791" y="125648"/>
                  </a:cubicBezTo>
                  <a:cubicBezTo>
                    <a:pt x="75639" y="126108"/>
                    <a:pt x="73848" y="128951"/>
                    <a:pt x="71614" y="129181"/>
                  </a:cubicBezTo>
                  <a:cubicBezTo>
                    <a:pt x="69429" y="129411"/>
                    <a:pt x="67080" y="126996"/>
                    <a:pt x="64845" y="126996"/>
                  </a:cubicBezTo>
                  <a:cubicBezTo>
                    <a:pt x="62595" y="126996"/>
                    <a:pt x="60245" y="129411"/>
                    <a:pt x="58060" y="129181"/>
                  </a:cubicBezTo>
                  <a:cubicBezTo>
                    <a:pt x="55842" y="128951"/>
                    <a:pt x="54035" y="126108"/>
                    <a:pt x="51883" y="125648"/>
                  </a:cubicBezTo>
                  <a:cubicBezTo>
                    <a:pt x="49698" y="125188"/>
                    <a:pt x="46905" y="127061"/>
                    <a:pt x="44802" y="126371"/>
                  </a:cubicBezTo>
                  <a:cubicBezTo>
                    <a:pt x="42683" y="125681"/>
                    <a:pt x="41516" y="122527"/>
                    <a:pt x="39496" y="121640"/>
                  </a:cubicBezTo>
                  <a:cubicBezTo>
                    <a:pt x="37458" y="120720"/>
                    <a:pt x="34337" y="121968"/>
                    <a:pt x="32415" y="120851"/>
                  </a:cubicBezTo>
                  <a:cubicBezTo>
                    <a:pt x="30493" y="119750"/>
                    <a:pt x="30016" y="116415"/>
                    <a:pt x="28226" y="115118"/>
                  </a:cubicBezTo>
                  <a:cubicBezTo>
                    <a:pt x="26418" y="113803"/>
                    <a:pt x="23100" y="114362"/>
                    <a:pt x="21457" y="112883"/>
                  </a:cubicBezTo>
                  <a:cubicBezTo>
                    <a:pt x="19814" y="111388"/>
                    <a:pt x="20028" y="108037"/>
                    <a:pt x="18533" y="106394"/>
                  </a:cubicBezTo>
                  <a:cubicBezTo>
                    <a:pt x="17054" y="104734"/>
                    <a:pt x="13686" y="104603"/>
                    <a:pt x="12388" y="102812"/>
                  </a:cubicBezTo>
                  <a:cubicBezTo>
                    <a:pt x="11090" y="101022"/>
                    <a:pt x="11994" y="97785"/>
                    <a:pt x="10877" y="95863"/>
                  </a:cubicBezTo>
                  <a:cubicBezTo>
                    <a:pt x="9776" y="93941"/>
                    <a:pt x="6507" y="93119"/>
                    <a:pt x="5603" y="91082"/>
                  </a:cubicBezTo>
                  <a:cubicBezTo>
                    <a:pt x="4699" y="89061"/>
                    <a:pt x="6260" y="86088"/>
                    <a:pt x="5570" y="83968"/>
                  </a:cubicBezTo>
                  <a:cubicBezTo>
                    <a:pt x="4897" y="81866"/>
                    <a:pt x="1874" y="80370"/>
                    <a:pt x="1414" y="78185"/>
                  </a:cubicBezTo>
                  <a:cubicBezTo>
                    <a:pt x="954" y="76033"/>
                    <a:pt x="3106" y="73438"/>
                    <a:pt x="2876" y="71220"/>
                  </a:cubicBezTo>
                  <a:cubicBezTo>
                    <a:pt x="2646" y="69035"/>
                    <a:pt x="1" y="66948"/>
                    <a:pt x="1" y="64697"/>
                  </a:cubicBezTo>
                  <a:cubicBezTo>
                    <a:pt x="1" y="62463"/>
                    <a:pt x="2646" y="60377"/>
                    <a:pt x="2876" y="58192"/>
                  </a:cubicBezTo>
                  <a:cubicBezTo>
                    <a:pt x="3106" y="55957"/>
                    <a:pt x="954" y="53378"/>
                    <a:pt x="1414" y="51226"/>
                  </a:cubicBezTo>
                  <a:cubicBezTo>
                    <a:pt x="1874" y="49041"/>
                    <a:pt x="4897" y="47546"/>
                    <a:pt x="5570" y="45443"/>
                  </a:cubicBezTo>
                  <a:cubicBezTo>
                    <a:pt x="6260" y="43323"/>
                    <a:pt x="4699" y="40350"/>
                    <a:pt x="5603" y="38329"/>
                  </a:cubicBezTo>
                  <a:cubicBezTo>
                    <a:pt x="6507" y="36292"/>
                    <a:pt x="9760" y="35470"/>
                    <a:pt x="10877" y="33548"/>
                  </a:cubicBezTo>
                  <a:cubicBezTo>
                    <a:pt x="11994" y="31626"/>
                    <a:pt x="11090" y="28390"/>
                    <a:pt x="12388" y="26599"/>
                  </a:cubicBezTo>
                  <a:cubicBezTo>
                    <a:pt x="13702" y="24792"/>
                    <a:pt x="17054" y="24660"/>
                    <a:pt x="18533" y="23017"/>
                  </a:cubicBezTo>
                  <a:cubicBezTo>
                    <a:pt x="20028" y="21374"/>
                    <a:pt x="19814" y="18007"/>
                    <a:pt x="21457" y="16528"/>
                  </a:cubicBezTo>
                  <a:cubicBezTo>
                    <a:pt x="23100" y="15033"/>
                    <a:pt x="26418" y="15608"/>
                    <a:pt x="28226" y="14294"/>
                  </a:cubicBezTo>
                  <a:cubicBezTo>
                    <a:pt x="30016" y="12996"/>
                    <a:pt x="30493" y="9661"/>
                    <a:pt x="32415" y="8544"/>
                  </a:cubicBezTo>
                  <a:cubicBezTo>
                    <a:pt x="34337" y="7443"/>
                    <a:pt x="37458" y="8675"/>
                    <a:pt x="39496" y="7771"/>
                  </a:cubicBezTo>
                  <a:cubicBezTo>
                    <a:pt x="41516" y="6868"/>
                    <a:pt x="42683" y="3713"/>
                    <a:pt x="44802" y="3023"/>
                  </a:cubicBezTo>
                  <a:cubicBezTo>
                    <a:pt x="46905" y="2350"/>
                    <a:pt x="49698" y="4223"/>
                    <a:pt x="51883" y="3746"/>
                  </a:cubicBezTo>
                  <a:cubicBezTo>
                    <a:pt x="54035" y="3303"/>
                    <a:pt x="55842" y="461"/>
                    <a:pt x="58060" y="231"/>
                  </a:cubicBezTo>
                  <a:cubicBezTo>
                    <a:pt x="60245" y="1"/>
                    <a:pt x="62595" y="2399"/>
                    <a:pt x="64845" y="2399"/>
                  </a:cubicBezTo>
                  <a:cubicBezTo>
                    <a:pt x="67080" y="2399"/>
                    <a:pt x="69429" y="1"/>
                    <a:pt x="71614" y="231"/>
                  </a:cubicBezTo>
                  <a:cubicBezTo>
                    <a:pt x="73848" y="461"/>
                    <a:pt x="75639" y="3303"/>
                    <a:pt x="77791" y="3746"/>
                  </a:cubicBezTo>
                  <a:cubicBezTo>
                    <a:pt x="79993" y="4223"/>
                    <a:pt x="82786" y="2350"/>
                    <a:pt x="84872" y="3023"/>
                  </a:cubicBezTo>
                  <a:cubicBezTo>
                    <a:pt x="87008" y="3713"/>
                    <a:pt x="88174" y="6868"/>
                    <a:pt x="90178" y="7771"/>
                  </a:cubicBezTo>
                  <a:cubicBezTo>
                    <a:pt x="92216" y="8675"/>
                    <a:pt x="95354" y="7443"/>
                    <a:pt x="97259" y="8544"/>
                  </a:cubicBezTo>
                  <a:cubicBezTo>
                    <a:pt x="99181" y="9661"/>
                    <a:pt x="99674" y="12996"/>
                    <a:pt x="101465" y="14294"/>
                  </a:cubicBezTo>
                  <a:cubicBezTo>
                    <a:pt x="103256" y="15608"/>
                    <a:pt x="106574" y="15049"/>
                    <a:pt x="108217" y="16528"/>
                  </a:cubicBezTo>
                  <a:cubicBezTo>
                    <a:pt x="109877" y="18007"/>
                    <a:pt x="109647" y="21374"/>
                    <a:pt x="111142" y="23017"/>
                  </a:cubicBezTo>
                  <a:cubicBezTo>
                    <a:pt x="112620" y="24660"/>
                    <a:pt x="115988" y="24792"/>
                    <a:pt x="117302" y="26599"/>
                  </a:cubicBezTo>
                  <a:cubicBezTo>
                    <a:pt x="118600" y="28390"/>
                    <a:pt x="117697" y="31626"/>
                    <a:pt x="118814" y="33548"/>
                  </a:cubicBezTo>
                  <a:cubicBezTo>
                    <a:pt x="119915" y="35470"/>
                    <a:pt x="123168" y="36292"/>
                    <a:pt x="124088" y="38329"/>
                  </a:cubicBezTo>
                  <a:cubicBezTo>
                    <a:pt x="124975" y="40350"/>
                    <a:pt x="123414" y="43323"/>
                    <a:pt x="124104" y="45443"/>
                  </a:cubicBezTo>
                  <a:cubicBezTo>
                    <a:pt x="124794" y="47546"/>
                    <a:pt x="127800" y="49041"/>
                    <a:pt x="128277" y="51226"/>
                  </a:cubicBezTo>
                  <a:cubicBezTo>
                    <a:pt x="128720" y="53378"/>
                    <a:pt x="126568" y="55957"/>
                    <a:pt x="126815" y="58192"/>
                  </a:cubicBezTo>
                  <a:cubicBezTo>
                    <a:pt x="127028" y="60377"/>
                    <a:pt x="129673" y="62463"/>
                    <a:pt x="129673" y="6469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"/>
            <p:cNvSpPr/>
            <p:nvPr/>
          </p:nvSpPr>
          <p:spPr>
            <a:xfrm>
              <a:off x="2255000" y="1294500"/>
              <a:ext cx="3107125" cy="3100950"/>
            </a:xfrm>
            <a:custGeom>
              <a:rect b="b" l="l" r="r" t="t"/>
              <a:pathLst>
                <a:path extrusionOk="0" fill="none" h="124038" w="124285">
                  <a:moveTo>
                    <a:pt x="124284" y="62019"/>
                  </a:moveTo>
                  <a:cubicBezTo>
                    <a:pt x="124284" y="64155"/>
                    <a:pt x="121738" y="66159"/>
                    <a:pt x="121524" y="68262"/>
                  </a:cubicBezTo>
                  <a:cubicBezTo>
                    <a:pt x="121311" y="70398"/>
                    <a:pt x="123364" y="72862"/>
                    <a:pt x="122937" y="74932"/>
                  </a:cubicBezTo>
                  <a:cubicBezTo>
                    <a:pt x="122494" y="77035"/>
                    <a:pt x="119602" y="78464"/>
                    <a:pt x="118945" y="80469"/>
                  </a:cubicBezTo>
                  <a:cubicBezTo>
                    <a:pt x="118288" y="82506"/>
                    <a:pt x="119783" y="85364"/>
                    <a:pt x="118912" y="87287"/>
                  </a:cubicBezTo>
                  <a:cubicBezTo>
                    <a:pt x="118041" y="89242"/>
                    <a:pt x="114920" y="90030"/>
                    <a:pt x="113869" y="91870"/>
                  </a:cubicBezTo>
                  <a:cubicBezTo>
                    <a:pt x="112801" y="93710"/>
                    <a:pt x="113655" y="96815"/>
                    <a:pt x="112406" y="98540"/>
                  </a:cubicBezTo>
                  <a:cubicBezTo>
                    <a:pt x="111158" y="100265"/>
                    <a:pt x="107938" y="100380"/>
                    <a:pt x="106508" y="101974"/>
                  </a:cubicBezTo>
                  <a:cubicBezTo>
                    <a:pt x="105096" y="103551"/>
                    <a:pt x="105293" y="106771"/>
                    <a:pt x="103716" y="108184"/>
                  </a:cubicBezTo>
                  <a:cubicBezTo>
                    <a:pt x="102138" y="109613"/>
                    <a:pt x="98968" y="109071"/>
                    <a:pt x="97243" y="110320"/>
                  </a:cubicBezTo>
                  <a:cubicBezTo>
                    <a:pt x="95518" y="111568"/>
                    <a:pt x="95058" y="114772"/>
                    <a:pt x="93218" y="115840"/>
                  </a:cubicBezTo>
                  <a:cubicBezTo>
                    <a:pt x="91378" y="116891"/>
                    <a:pt x="88388" y="115708"/>
                    <a:pt x="86432" y="116579"/>
                  </a:cubicBezTo>
                  <a:cubicBezTo>
                    <a:pt x="84494" y="117433"/>
                    <a:pt x="83377" y="120456"/>
                    <a:pt x="81340" y="121130"/>
                  </a:cubicBezTo>
                  <a:cubicBezTo>
                    <a:pt x="79335" y="121771"/>
                    <a:pt x="76657" y="119980"/>
                    <a:pt x="74554" y="120423"/>
                  </a:cubicBezTo>
                  <a:cubicBezTo>
                    <a:pt x="72501" y="120867"/>
                    <a:pt x="70776" y="123594"/>
                    <a:pt x="68640" y="123808"/>
                  </a:cubicBezTo>
                  <a:cubicBezTo>
                    <a:pt x="66537" y="124038"/>
                    <a:pt x="64286" y="121721"/>
                    <a:pt x="62134" y="121721"/>
                  </a:cubicBezTo>
                  <a:cubicBezTo>
                    <a:pt x="59982" y="121721"/>
                    <a:pt x="57731" y="124038"/>
                    <a:pt x="55645" y="123808"/>
                  </a:cubicBezTo>
                  <a:cubicBezTo>
                    <a:pt x="53509" y="123594"/>
                    <a:pt x="51784" y="120867"/>
                    <a:pt x="49714" y="120423"/>
                  </a:cubicBezTo>
                  <a:cubicBezTo>
                    <a:pt x="47628" y="119980"/>
                    <a:pt x="44950" y="121771"/>
                    <a:pt x="42929" y="121130"/>
                  </a:cubicBezTo>
                  <a:cubicBezTo>
                    <a:pt x="40892" y="120456"/>
                    <a:pt x="39775" y="117433"/>
                    <a:pt x="37853" y="116579"/>
                  </a:cubicBezTo>
                  <a:cubicBezTo>
                    <a:pt x="35898" y="115708"/>
                    <a:pt x="32907" y="116891"/>
                    <a:pt x="31067" y="115840"/>
                  </a:cubicBezTo>
                  <a:cubicBezTo>
                    <a:pt x="29227" y="114772"/>
                    <a:pt x="28751" y="111568"/>
                    <a:pt x="27042" y="110320"/>
                  </a:cubicBezTo>
                  <a:cubicBezTo>
                    <a:pt x="25317" y="109071"/>
                    <a:pt x="22147" y="109613"/>
                    <a:pt x="20569" y="108184"/>
                  </a:cubicBezTo>
                  <a:cubicBezTo>
                    <a:pt x="18976" y="106771"/>
                    <a:pt x="19189" y="103551"/>
                    <a:pt x="17760" y="101974"/>
                  </a:cubicBezTo>
                  <a:cubicBezTo>
                    <a:pt x="16347" y="100380"/>
                    <a:pt x="13127" y="100265"/>
                    <a:pt x="11862" y="98540"/>
                  </a:cubicBezTo>
                  <a:cubicBezTo>
                    <a:pt x="10614" y="96815"/>
                    <a:pt x="11484" y="93710"/>
                    <a:pt x="10416" y="91870"/>
                  </a:cubicBezTo>
                  <a:cubicBezTo>
                    <a:pt x="9349" y="90030"/>
                    <a:pt x="6227" y="89242"/>
                    <a:pt x="5356" y="87287"/>
                  </a:cubicBezTo>
                  <a:cubicBezTo>
                    <a:pt x="4502" y="85364"/>
                    <a:pt x="5997" y="82506"/>
                    <a:pt x="5340" y="80469"/>
                  </a:cubicBezTo>
                  <a:cubicBezTo>
                    <a:pt x="4683" y="78464"/>
                    <a:pt x="1791" y="77035"/>
                    <a:pt x="1348" y="74932"/>
                  </a:cubicBezTo>
                  <a:cubicBezTo>
                    <a:pt x="904" y="72862"/>
                    <a:pt x="2974" y="70398"/>
                    <a:pt x="2744" y="68262"/>
                  </a:cubicBezTo>
                  <a:cubicBezTo>
                    <a:pt x="2531" y="66159"/>
                    <a:pt x="1" y="64171"/>
                    <a:pt x="1" y="62019"/>
                  </a:cubicBezTo>
                  <a:cubicBezTo>
                    <a:pt x="1" y="59850"/>
                    <a:pt x="2531" y="57862"/>
                    <a:pt x="2744" y="55760"/>
                  </a:cubicBezTo>
                  <a:cubicBezTo>
                    <a:pt x="2974" y="53624"/>
                    <a:pt x="904" y="51159"/>
                    <a:pt x="1348" y="49089"/>
                  </a:cubicBezTo>
                  <a:cubicBezTo>
                    <a:pt x="1791" y="47003"/>
                    <a:pt x="4683" y="45557"/>
                    <a:pt x="5340" y="43553"/>
                  </a:cubicBezTo>
                  <a:cubicBezTo>
                    <a:pt x="5997" y="41516"/>
                    <a:pt x="4502" y="38674"/>
                    <a:pt x="5356" y="36735"/>
                  </a:cubicBezTo>
                  <a:cubicBezTo>
                    <a:pt x="6227" y="34780"/>
                    <a:pt x="9349" y="33991"/>
                    <a:pt x="10416" y="32151"/>
                  </a:cubicBezTo>
                  <a:cubicBezTo>
                    <a:pt x="11484" y="30311"/>
                    <a:pt x="10614" y="27206"/>
                    <a:pt x="11862" y="25481"/>
                  </a:cubicBezTo>
                  <a:cubicBezTo>
                    <a:pt x="13127" y="23773"/>
                    <a:pt x="16347" y="23641"/>
                    <a:pt x="17760" y="22064"/>
                  </a:cubicBezTo>
                  <a:cubicBezTo>
                    <a:pt x="19189" y="20470"/>
                    <a:pt x="18976" y="17267"/>
                    <a:pt x="20569" y="15837"/>
                  </a:cubicBezTo>
                  <a:cubicBezTo>
                    <a:pt x="22147" y="14408"/>
                    <a:pt x="25317" y="14950"/>
                    <a:pt x="27042" y="13702"/>
                  </a:cubicBezTo>
                  <a:cubicBezTo>
                    <a:pt x="28751" y="12453"/>
                    <a:pt x="29227" y="9266"/>
                    <a:pt x="31067" y="8198"/>
                  </a:cubicBezTo>
                  <a:cubicBezTo>
                    <a:pt x="32907" y="7130"/>
                    <a:pt x="35898" y="8313"/>
                    <a:pt x="37853" y="7442"/>
                  </a:cubicBezTo>
                  <a:cubicBezTo>
                    <a:pt x="39775" y="6588"/>
                    <a:pt x="40892" y="3565"/>
                    <a:pt x="42929" y="2908"/>
                  </a:cubicBezTo>
                  <a:cubicBezTo>
                    <a:pt x="44950" y="2251"/>
                    <a:pt x="47628" y="4042"/>
                    <a:pt x="49714" y="3598"/>
                  </a:cubicBezTo>
                  <a:cubicBezTo>
                    <a:pt x="51784" y="3154"/>
                    <a:pt x="53509" y="427"/>
                    <a:pt x="55645" y="214"/>
                  </a:cubicBezTo>
                  <a:cubicBezTo>
                    <a:pt x="57731" y="0"/>
                    <a:pt x="59982" y="2300"/>
                    <a:pt x="62134" y="2300"/>
                  </a:cubicBezTo>
                  <a:cubicBezTo>
                    <a:pt x="64286" y="2300"/>
                    <a:pt x="66537" y="0"/>
                    <a:pt x="68640" y="214"/>
                  </a:cubicBezTo>
                  <a:cubicBezTo>
                    <a:pt x="70776" y="427"/>
                    <a:pt x="72501" y="3154"/>
                    <a:pt x="74554" y="3598"/>
                  </a:cubicBezTo>
                  <a:cubicBezTo>
                    <a:pt x="76657" y="4042"/>
                    <a:pt x="79335" y="2251"/>
                    <a:pt x="81340" y="2908"/>
                  </a:cubicBezTo>
                  <a:cubicBezTo>
                    <a:pt x="83377" y="3565"/>
                    <a:pt x="84494" y="6588"/>
                    <a:pt x="86432" y="7442"/>
                  </a:cubicBezTo>
                  <a:cubicBezTo>
                    <a:pt x="88388" y="8313"/>
                    <a:pt x="91378" y="7130"/>
                    <a:pt x="93218" y="8198"/>
                  </a:cubicBezTo>
                  <a:cubicBezTo>
                    <a:pt x="95058" y="9266"/>
                    <a:pt x="95518" y="12453"/>
                    <a:pt x="97243" y="13702"/>
                  </a:cubicBezTo>
                  <a:cubicBezTo>
                    <a:pt x="98951" y="14950"/>
                    <a:pt x="102138" y="14408"/>
                    <a:pt x="103716" y="15837"/>
                  </a:cubicBezTo>
                  <a:cubicBezTo>
                    <a:pt x="105293" y="17250"/>
                    <a:pt x="105096" y="20470"/>
                    <a:pt x="106508" y="22064"/>
                  </a:cubicBezTo>
                  <a:cubicBezTo>
                    <a:pt x="107938" y="23641"/>
                    <a:pt x="111158" y="23773"/>
                    <a:pt x="112406" y="25481"/>
                  </a:cubicBezTo>
                  <a:cubicBezTo>
                    <a:pt x="113655" y="27206"/>
                    <a:pt x="112801" y="30311"/>
                    <a:pt x="113869" y="32151"/>
                  </a:cubicBezTo>
                  <a:cubicBezTo>
                    <a:pt x="114920" y="33991"/>
                    <a:pt x="118041" y="34780"/>
                    <a:pt x="118912" y="36735"/>
                  </a:cubicBezTo>
                  <a:cubicBezTo>
                    <a:pt x="119783" y="38657"/>
                    <a:pt x="118288" y="41516"/>
                    <a:pt x="118945" y="43553"/>
                  </a:cubicBezTo>
                  <a:cubicBezTo>
                    <a:pt x="119602" y="45557"/>
                    <a:pt x="122494" y="46987"/>
                    <a:pt x="122937" y="49089"/>
                  </a:cubicBezTo>
                  <a:cubicBezTo>
                    <a:pt x="123364" y="51159"/>
                    <a:pt x="121311" y="53640"/>
                    <a:pt x="121524" y="55760"/>
                  </a:cubicBezTo>
                  <a:cubicBezTo>
                    <a:pt x="121738" y="57862"/>
                    <a:pt x="124284" y="59867"/>
                    <a:pt x="124284" y="620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"/>
            <p:cNvSpPr/>
            <p:nvPr/>
          </p:nvSpPr>
          <p:spPr>
            <a:xfrm>
              <a:off x="2323175" y="1360625"/>
              <a:ext cx="2971600" cy="2966650"/>
            </a:xfrm>
            <a:custGeom>
              <a:rect b="b" l="l" r="r" t="t"/>
              <a:pathLst>
                <a:path extrusionOk="0" fill="none" h="118666" w="118864">
                  <a:moveTo>
                    <a:pt x="118863" y="59341"/>
                  </a:moveTo>
                  <a:cubicBezTo>
                    <a:pt x="118863" y="61395"/>
                    <a:pt x="116448" y="63300"/>
                    <a:pt x="116234" y="65305"/>
                  </a:cubicBezTo>
                  <a:cubicBezTo>
                    <a:pt x="116021" y="67342"/>
                    <a:pt x="117992" y="69724"/>
                    <a:pt x="117582" y="71696"/>
                  </a:cubicBezTo>
                  <a:cubicBezTo>
                    <a:pt x="117155" y="73700"/>
                    <a:pt x="114394" y="75063"/>
                    <a:pt x="113770" y="76986"/>
                  </a:cubicBezTo>
                  <a:cubicBezTo>
                    <a:pt x="113129" y="78941"/>
                    <a:pt x="114559" y="81668"/>
                    <a:pt x="113737" y="83508"/>
                  </a:cubicBezTo>
                  <a:cubicBezTo>
                    <a:pt x="112916" y="85381"/>
                    <a:pt x="109926" y="86137"/>
                    <a:pt x="108907" y="87894"/>
                  </a:cubicBezTo>
                  <a:cubicBezTo>
                    <a:pt x="107889" y="89669"/>
                    <a:pt x="108710" y="92626"/>
                    <a:pt x="107527" y="94269"/>
                  </a:cubicBezTo>
                  <a:cubicBezTo>
                    <a:pt x="106328" y="95912"/>
                    <a:pt x="103239" y="96043"/>
                    <a:pt x="101876" y="97555"/>
                  </a:cubicBezTo>
                  <a:cubicBezTo>
                    <a:pt x="100512" y="99066"/>
                    <a:pt x="100709" y="102138"/>
                    <a:pt x="99198" y="103502"/>
                  </a:cubicBezTo>
                  <a:cubicBezTo>
                    <a:pt x="97686" y="104865"/>
                    <a:pt x="94647" y="104356"/>
                    <a:pt x="93004" y="105555"/>
                  </a:cubicBezTo>
                  <a:cubicBezTo>
                    <a:pt x="91361" y="106738"/>
                    <a:pt x="90918" y="109794"/>
                    <a:pt x="89160" y="110813"/>
                  </a:cubicBezTo>
                  <a:cubicBezTo>
                    <a:pt x="87402" y="111831"/>
                    <a:pt x="84527" y="110698"/>
                    <a:pt x="82670" y="111536"/>
                  </a:cubicBezTo>
                  <a:cubicBezTo>
                    <a:pt x="80814" y="112357"/>
                    <a:pt x="79746" y="115248"/>
                    <a:pt x="77808" y="115873"/>
                  </a:cubicBezTo>
                  <a:cubicBezTo>
                    <a:pt x="75885" y="116497"/>
                    <a:pt x="73322" y="114788"/>
                    <a:pt x="71318" y="115216"/>
                  </a:cubicBezTo>
                  <a:cubicBezTo>
                    <a:pt x="69330" y="115626"/>
                    <a:pt x="67687" y="118239"/>
                    <a:pt x="65650" y="118452"/>
                  </a:cubicBezTo>
                  <a:cubicBezTo>
                    <a:pt x="63646" y="118666"/>
                    <a:pt x="61494" y="116448"/>
                    <a:pt x="59424" y="116448"/>
                  </a:cubicBezTo>
                  <a:cubicBezTo>
                    <a:pt x="57370" y="116448"/>
                    <a:pt x="55218" y="118666"/>
                    <a:pt x="53214" y="118452"/>
                  </a:cubicBezTo>
                  <a:cubicBezTo>
                    <a:pt x="51176" y="118239"/>
                    <a:pt x="49517" y="115626"/>
                    <a:pt x="47546" y="115216"/>
                  </a:cubicBezTo>
                  <a:cubicBezTo>
                    <a:pt x="45541" y="114788"/>
                    <a:pt x="42978" y="116497"/>
                    <a:pt x="41056" y="115873"/>
                  </a:cubicBezTo>
                  <a:cubicBezTo>
                    <a:pt x="39118" y="115248"/>
                    <a:pt x="38050" y="112357"/>
                    <a:pt x="36193" y="111536"/>
                  </a:cubicBezTo>
                  <a:cubicBezTo>
                    <a:pt x="34321" y="110698"/>
                    <a:pt x="31462" y="111831"/>
                    <a:pt x="29704" y="110813"/>
                  </a:cubicBezTo>
                  <a:cubicBezTo>
                    <a:pt x="27946" y="109794"/>
                    <a:pt x="27503" y="106738"/>
                    <a:pt x="25860" y="105555"/>
                  </a:cubicBezTo>
                  <a:cubicBezTo>
                    <a:pt x="24217" y="104356"/>
                    <a:pt x="21161" y="104865"/>
                    <a:pt x="19650" y="103502"/>
                  </a:cubicBezTo>
                  <a:cubicBezTo>
                    <a:pt x="18138" y="102138"/>
                    <a:pt x="18335" y="99066"/>
                    <a:pt x="16988" y="97555"/>
                  </a:cubicBezTo>
                  <a:cubicBezTo>
                    <a:pt x="15625" y="96043"/>
                    <a:pt x="12536" y="95912"/>
                    <a:pt x="11337" y="94269"/>
                  </a:cubicBezTo>
                  <a:cubicBezTo>
                    <a:pt x="10154" y="92626"/>
                    <a:pt x="10975" y="89652"/>
                    <a:pt x="9957" y="87894"/>
                  </a:cubicBezTo>
                  <a:cubicBezTo>
                    <a:pt x="8938" y="86137"/>
                    <a:pt x="5948" y="85381"/>
                    <a:pt x="5127" y="83508"/>
                  </a:cubicBezTo>
                  <a:cubicBezTo>
                    <a:pt x="4289" y="81668"/>
                    <a:pt x="5718" y="78941"/>
                    <a:pt x="5094" y="76986"/>
                  </a:cubicBezTo>
                  <a:cubicBezTo>
                    <a:pt x="4469" y="75063"/>
                    <a:pt x="1709" y="73700"/>
                    <a:pt x="1282" y="71696"/>
                  </a:cubicBezTo>
                  <a:cubicBezTo>
                    <a:pt x="871" y="69724"/>
                    <a:pt x="2827" y="67342"/>
                    <a:pt x="2629" y="65305"/>
                  </a:cubicBezTo>
                  <a:cubicBezTo>
                    <a:pt x="2416" y="63300"/>
                    <a:pt x="1" y="61395"/>
                    <a:pt x="1" y="59341"/>
                  </a:cubicBezTo>
                  <a:cubicBezTo>
                    <a:pt x="1" y="57271"/>
                    <a:pt x="2416" y="55365"/>
                    <a:pt x="2629" y="53361"/>
                  </a:cubicBezTo>
                  <a:cubicBezTo>
                    <a:pt x="2827" y="51324"/>
                    <a:pt x="871" y="48942"/>
                    <a:pt x="1282" y="46970"/>
                  </a:cubicBezTo>
                  <a:cubicBezTo>
                    <a:pt x="1709" y="44966"/>
                    <a:pt x="4469" y="43602"/>
                    <a:pt x="5094" y="41680"/>
                  </a:cubicBezTo>
                  <a:cubicBezTo>
                    <a:pt x="5734" y="39725"/>
                    <a:pt x="4289" y="36998"/>
                    <a:pt x="5127" y="35141"/>
                  </a:cubicBezTo>
                  <a:cubicBezTo>
                    <a:pt x="5948" y="33285"/>
                    <a:pt x="8938" y="32529"/>
                    <a:pt x="9957" y="30771"/>
                  </a:cubicBezTo>
                  <a:cubicBezTo>
                    <a:pt x="10975" y="28997"/>
                    <a:pt x="10154" y="26040"/>
                    <a:pt x="11337" y="24397"/>
                  </a:cubicBezTo>
                  <a:cubicBezTo>
                    <a:pt x="12536" y="22754"/>
                    <a:pt x="15625" y="22623"/>
                    <a:pt x="16988" y="21111"/>
                  </a:cubicBezTo>
                  <a:cubicBezTo>
                    <a:pt x="18352" y="19600"/>
                    <a:pt x="18155" y="16527"/>
                    <a:pt x="19666" y="15164"/>
                  </a:cubicBezTo>
                  <a:cubicBezTo>
                    <a:pt x="21161" y="13800"/>
                    <a:pt x="24217" y="14310"/>
                    <a:pt x="25860" y="13110"/>
                  </a:cubicBezTo>
                  <a:cubicBezTo>
                    <a:pt x="27503" y="11927"/>
                    <a:pt x="27946" y="8872"/>
                    <a:pt x="29704" y="7853"/>
                  </a:cubicBezTo>
                  <a:cubicBezTo>
                    <a:pt x="31462" y="6834"/>
                    <a:pt x="34337" y="7968"/>
                    <a:pt x="36193" y="7130"/>
                  </a:cubicBezTo>
                  <a:cubicBezTo>
                    <a:pt x="38050" y="6309"/>
                    <a:pt x="39118" y="3417"/>
                    <a:pt x="41056" y="2793"/>
                  </a:cubicBezTo>
                  <a:cubicBezTo>
                    <a:pt x="42978" y="2169"/>
                    <a:pt x="45541" y="3877"/>
                    <a:pt x="47546" y="3450"/>
                  </a:cubicBezTo>
                  <a:cubicBezTo>
                    <a:pt x="49517" y="3023"/>
                    <a:pt x="51176" y="427"/>
                    <a:pt x="53214" y="214"/>
                  </a:cubicBezTo>
                  <a:cubicBezTo>
                    <a:pt x="55218" y="0"/>
                    <a:pt x="57370" y="2218"/>
                    <a:pt x="59424" y="2218"/>
                  </a:cubicBezTo>
                  <a:cubicBezTo>
                    <a:pt x="61494" y="2218"/>
                    <a:pt x="63646" y="0"/>
                    <a:pt x="65650" y="214"/>
                  </a:cubicBezTo>
                  <a:cubicBezTo>
                    <a:pt x="67687" y="427"/>
                    <a:pt x="69330" y="3023"/>
                    <a:pt x="71318" y="3450"/>
                  </a:cubicBezTo>
                  <a:cubicBezTo>
                    <a:pt x="73322" y="3877"/>
                    <a:pt x="75885" y="2169"/>
                    <a:pt x="77808" y="2793"/>
                  </a:cubicBezTo>
                  <a:cubicBezTo>
                    <a:pt x="79746" y="3417"/>
                    <a:pt x="80814" y="6309"/>
                    <a:pt x="82670" y="7130"/>
                  </a:cubicBezTo>
                  <a:cubicBezTo>
                    <a:pt x="84527" y="7968"/>
                    <a:pt x="87402" y="6834"/>
                    <a:pt x="89160" y="7853"/>
                  </a:cubicBezTo>
                  <a:cubicBezTo>
                    <a:pt x="90918" y="8872"/>
                    <a:pt x="91361" y="11927"/>
                    <a:pt x="93004" y="13110"/>
                  </a:cubicBezTo>
                  <a:cubicBezTo>
                    <a:pt x="94647" y="14310"/>
                    <a:pt x="97686" y="13800"/>
                    <a:pt x="99198" y="15164"/>
                  </a:cubicBezTo>
                  <a:cubicBezTo>
                    <a:pt x="100709" y="16527"/>
                    <a:pt x="100512" y="19600"/>
                    <a:pt x="101876" y="21111"/>
                  </a:cubicBezTo>
                  <a:cubicBezTo>
                    <a:pt x="103239" y="22623"/>
                    <a:pt x="106328" y="22738"/>
                    <a:pt x="107527" y="24397"/>
                  </a:cubicBezTo>
                  <a:cubicBezTo>
                    <a:pt x="108710" y="26040"/>
                    <a:pt x="107889" y="28997"/>
                    <a:pt x="108907" y="30771"/>
                  </a:cubicBezTo>
                  <a:cubicBezTo>
                    <a:pt x="109926" y="32529"/>
                    <a:pt x="112916" y="33285"/>
                    <a:pt x="113737" y="35141"/>
                  </a:cubicBezTo>
                  <a:cubicBezTo>
                    <a:pt x="114575" y="36998"/>
                    <a:pt x="113129" y="39725"/>
                    <a:pt x="113770" y="41680"/>
                  </a:cubicBezTo>
                  <a:cubicBezTo>
                    <a:pt x="114394" y="43602"/>
                    <a:pt x="117155" y="44966"/>
                    <a:pt x="117582" y="46970"/>
                  </a:cubicBezTo>
                  <a:cubicBezTo>
                    <a:pt x="117992" y="48942"/>
                    <a:pt x="116021" y="51324"/>
                    <a:pt x="116234" y="53361"/>
                  </a:cubicBezTo>
                  <a:cubicBezTo>
                    <a:pt x="116448" y="55365"/>
                    <a:pt x="118863" y="57271"/>
                    <a:pt x="118863" y="593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"/>
            <p:cNvSpPr/>
            <p:nvPr/>
          </p:nvSpPr>
          <p:spPr>
            <a:xfrm>
              <a:off x="2390950" y="1427150"/>
              <a:ext cx="2836875" cy="2831950"/>
            </a:xfrm>
            <a:custGeom>
              <a:rect b="b" l="l" r="r" t="t"/>
              <a:pathLst>
                <a:path extrusionOk="0" fill="none" h="113278" w="113475">
                  <a:moveTo>
                    <a:pt x="113474" y="56647"/>
                  </a:moveTo>
                  <a:cubicBezTo>
                    <a:pt x="113474" y="58602"/>
                    <a:pt x="111158" y="60426"/>
                    <a:pt x="110961" y="62348"/>
                  </a:cubicBezTo>
                  <a:cubicBezTo>
                    <a:pt x="110763" y="64287"/>
                    <a:pt x="112636" y="66554"/>
                    <a:pt x="112242" y="68443"/>
                  </a:cubicBezTo>
                  <a:cubicBezTo>
                    <a:pt x="111831" y="70349"/>
                    <a:pt x="109203" y="71663"/>
                    <a:pt x="108611" y="73503"/>
                  </a:cubicBezTo>
                  <a:cubicBezTo>
                    <a:pt x="108003" y="75360"/>
                    <a:pt x="109367" y="77955"/>
                    <a:pt x="108578" y="79730"/>
                  </a:cubicBezTo>
                  <a:cubicBezTo>
                    <a:pt x="107790" y="81504"/>
                    <a:pt x="104931" y="82243"/>
                    <a:pt x="103962" y="83919"/>
                  </a:cubicBezTo>
                  <a:cubicBezTo>
                    <a:pt x="102993" y="85595"/>
                    <a:pt x="103781" y="88437"/>
                    <a:pt x="102631" y="89998"/>
                  </a:cubicBezTo>
                  <a:cubicBezTo>
                    <a:pt x="101498" y="91575"/>
                    <a:pt x="98557" y="91690"/>
                    <a:pt x="97259" y="93136"/>
                  </a:cubicBezTo>
                  <a:cubicBezTo>
                    <a:pt x="95961" y="94581"/>
                    <a:pt x="96142" y="97506"/>
                    <a:pt x="94696" y="98820"/>
                  </a:cubicBezTo>
                  <a:cubicBezTo>
                    <a:pt x="93250" y="100118"/>
                    <a:pt x="90359" y="99625"/>
                    <a:pt x="88782" y="100759"/>
                  </a:cubicBezTo>
                  <a:cubicBezTo>
                    <a:pt x="87221" y="101909"/>
                    <a:pt x="86794" y="104817"/>
                    <a:pt x="85102" y="105786"/>
                  </a:cubicBezTo>
                  <a:cubicBezTo>
                    <a:pt x="83426" y="106755"/>
                    <a:pt x="80699" y="105671"/>
                    <a:pt x="78908" y="106476"/>
                  </a:cubicBezTo>
                  <a:cubicBezTo>
                    <a:pt x="77150" y="107265"/>
                    <a:pt x="76132" y="110025"/>
                    <a:pt x="74275" y="110632"/>
                  </a:cubicBezTo>
                  <a:cubicBezTo>
                    <a:pt x="72435" y="111224"/>
                    <a:pt x="69987" y="109581"/>
                    <a:pt x="68065" y="109992"/>
                  </a:cubicBezTo>
                  <a:cubicBezTo>
                    <a:pt x="66192" y="110386"/>
                    <a:pt x="64615" y="112883"/>
                    <a:pt x="62660" y="113080"/>
                  </a:cubicBezTo>
                  <a:cubicBezTo>
                    <a:pt x="60754" y="113277"/>
                    <a:pt x="58701" y="111175"/>
                    <a:pt x="56729" y="111175"/>
                  </a:cubicBezTo>
                  <a:cubicBezTo>
                    <a:pt x="54774" y="111175"/>
                    <a:pt x="52721" y="113277"/>
                    <a:pt x="50798" y="113080"/>
                  </a:cubicBezTo>
                  <a:cubicBezTo>
                    <a:pt x="48860" y="112883"/>
                    <a:pt x="47283" y="110386"/>
                    <a:pt x="45393" y="109992"/>
                  </a:cubicBezTo>
                  <a:cubicBezTo>
                    <a:pt x="43471" y="109581"/>
                    <a:pt x="41023" y="111224"/>
                    <a:pt x="39200" y="110632"/>
                  </a:cubicBezTo>
                  <a:cubicBezTo>
                    <a:pt x="37343" y="110025"/>
                    <a:pt x="36308" y="107265"/>
                    <a:pt x="34550" y="106476"/>
                  </a:cubicBezTo>
                  <a:cubicBezTo>
                    <a:pt x="32776" y="105671"/>
                    <a:pt x="30032" y="106755"/>
                    <a:pt x="28357" y="105786"/>
                  </a:cubicBezTo>
                  <a:cubicBezTo>
                    <a:pt x="26664" y="104817"/>
                    <a:pt x="26254" y="101909"/>
                    <a:pt x="24677" y="100759"/>
                  </a:cubicBezTo>
                  <a:cubicBezTo>
                    <a:pt x="23116" y="99625"/>
                    <a:pt x="20208" y="100118"/>
                    <a:pt x="18762" y="98820"/>
                  </a:cubicBezTo>
                  <a:cubicBezTo>
                    <a:pt x="17316" y="97506"/>
                    <a:pt x="17514" y="94581"/>
                    <a:pt x="16216" y="93136"/>
                  </a:cubicBezTo>
                  <a:cubicBezTo>
                    <a:pt x="14918" y="91690"/>
                    <a:pt x="11977" y="91575"/>
                    <a:pt x="10827" y="89998"/>
                  </a:cubicBezTo>
                  <a:cubicBezTo>
                    <a:pt x="9694" y="88437"/>
                    <a:pt x="10482" y="85595"/>
                    <a:pt x="9496" y="83919"/>
                  </a:cubicBezTo>
                  <a:cubicBezTo>
                    <a:pt x="8527" y="82243"/>
                    <a:pt x="5685" y="81504"/>
                    <a:pt x="4880" y="79730"/>
                  </a:cubicBezTo>
                  <a:cubicBezTo>
                    <a:pt x="4108" y="77955"/>
                    <a:pt x="5471" y="75360"/>
                    <a:pt x="4863" y="73503"/>
                  </a:cubicBezTo>
                  <a:cubicBezTo>
                    <a:pt x="4272" y="71663"/>
                    <a:pt x="1627" y="70365"/>
                    <a:pt x="1216" y="68443"/>
                  </a:cubicBezTo>
                  <a:cubicBezTo>
                    <a:pt x="822" y="66554"/>
                    <a:pt x="2711" y="64303"/>
                    <a:pt x="2498" y="62348"/>
                  </a:cubicBezTo>
                  <a:cubicBezTo>
                    <a:pt x="2301" y="60442"/>
                    <a:pt x="1" y="58602"/>
                    <a:pt x="1" y="56647"/>
                  </a:cubicBezTo>
                  <a:cubicBezTo>
                    <a:pt x="1" y="54676"/>
                    <a:pt x="2301" y="52852"/>
                    <a:pt x="2498" y="50946"/>
                  </a:cubicBezTo>
                  <a:cubicBezTo>
                    <a:pt x="2711" y="48991"/>
                    <a:pt x="822" y="46724"/>
                    <a:pt x="1216" y="44851"/>
                  </a:cubicBezTo>
                  <a:cubicBezTo>
                    <a:pt x="1627" y="42929"/>
                    <a:pt x="4272" y="41631"/>
                    <a:pt x="4863" y="39791"/>
                  </a:cubicBezTo>
                  <a:cubicBezTo>
                    <a:pt x="5471" y="37935"/>
                    <a:pt x="4108" y="35323"/>
                    <a:pt x="4880" y="33565"/>
                  </a:cubicBezTo>
                  <a:cubicBezTo>
                    <a:pt x="5685" y="31774"/>
                    <a:pt x="8527" y="31051"/>
                    <a:pt x="9496" y="29375"/>
                  </a:cubicBezTo>
                  <a:cubicBezTo>
                    <a:pt x="10482" y="27683"/>
                    <a:pt x="9694" y="24857"/>
                    <a:pt x="10827" y="23280"/>
                  </a:cubicBezTo>
                  <a:cubicBezTo>
                    <a:pt x="11977" y="21719"/>
                    <a:pt x="14918" y="21604"/>
                    <a:pt x="16216" y="20159"/>
                  </a:cubicBezTo>
                  <a:cubicBezTo>
                    <a:pt x="17514" y="18713"/>
                    <a:pt x="17316" y="15772"/>
                    <a:pt x="18762" y="14474"/>
                  </a:cubicBezTo>
                  <a:cubicBezTo>
                    <a:pt x="20208" y="13176"/>
                    <a:pt x="23116" y="13669"/>
                    <a:pt x="24677" y="12519"/>
                  </a:cubicBezTo>
                  <a:cubicBezTo>
                    <a:pt x="26254" y="11386"/>
                    <a:pt x="26664" y="8461"/>
                    <a:pt x="28357" y="7492"/>
                  </a:cubicBezTo>
                  <a:cubicBezTo>
                    <a:pt x="30032" y="6523"/>
                    <a:pt x="32776" y="7607"/>
                    <a:pt x="34550" y="6819"/>
                  </a:cubicBezTo>
                  <a:cubicBezTo>
                    <a:pt x="36308" y="6030"/>
                    <a:pt x="37343" y="3270"/>
                    <a:pt x="39200" y="2662"/>
                  </a:cubicBezTo>
                  <a:cubicBezTo>
                    <a:pt x="41023" y="2071"/>
                    <a:pt x="43471" y="3697"/>
                    <a:pt x="45393" y="3286"/>
                  </a:cubicBezTo>
                  <a:cubicBezTo>
                    <a:pt x="47283" y="2892"/>
                    <a:pt x="48860" y="411"/>
                    <a:pt x="50798" y="198"/>
                  </a:cubicBezTo>
                  <a:cubicBezTo>
                    <a:pt x="52721" y="1"/>
                    <a:pt x="54774" y="2120"/>
                    <a:pt x="56729" y="2120"/>
                  </a:cubicBezTo>
                  <a:cubicBezTo>
                    <a:pt x="58701" y="2120"/>
                    <a:pt x="60754" y="1"/>
                    <a:pt x="62660" y="198"/>
                  </a:cubicBezTo>
                  <a:cubicBezTo>
                    <a:pt x="64615" y="411"/>
                    <a:pt x="66192" y="2892"/>
                    <a:pt x="68065" y="3286"/>
                  </a:cubicBezTo>
                  <a:cubicBezTo>
                    <a:pt x="69987" y="3697"/>
                    <a:pt x="72435" y="2071"/>
                    <a:pt x="74275" y="2662"/>
                  </a:cubicBezTo>
                  <a:cubicBezTo>
                    <a:pt x="76132" y="3270"/>
                    <a:pt x="77150" y="6030"/>
                    <a:pt x="78908" y="6819"/>
                  </a:cubicBezTo>
                  <a:cubicBezTo>
                    <a:pt x="80699" y="7607"/>
                    <a:pt x="83426" y="6523"/>
                    <a:pt x="85102" y="7492"/>
                  </a:cubicBezTo>
                  <a:cubicBezTo>
                    <a:pt x="86794" y="8461"/>
                    <a:pt x="87221" y="11386"/>
                    <a:pt x="88782" y="12519"/>
                  </a:cubicBezTo>
                  <a:cubicBezTo>
                    <a:pt x="90359" y="13669"/>
                    <a:pt x="93250" y="13176"/>
                    <a:pt x="94696" y="14474"/>
                  </a:cubicBezTo>
                  <a:cubicBezTo>
                    <a:pt x="96142" y="15772"/>
                    <a:pt x="95961" y="18713"/>
                    <a:pt x="97259" y="20159"/>
                  </a:cubicBezTo>
                  <a:cubicBezTo>
                    <a:pt x="98557" y="21604"/>
                    <a:pt x="101498" y="21719"/>
                    <a:pt x="102631" y="23280"/>
                  </a:cubicBezTo>
                  <a:cubicBezTo>
                    <a:pt x="103781" y="24857"/>
                    <a:pt x="102993" y="27683"/>
                    <a:pt x="103962" y="29375"/>
                  </a:cubicBezTo>
                  <a:cubicBezTo>
                    <a:pt x="104931" y="31051"/>
                    <a:pt x="107790" y="31774"/>
                    <a:pt x="108578" y="33565"/>
                  </a:cubicBezTo>
                  <a:cubicBezTo>
                    <a:pt x="109367" y="35323"/>
                    <a:pt x="108003" y="37935"/>
                    <a:pt x="108611" y="39791"/>
                  </a:cubicBezTo>
                  <a:cubicBezTo>
                    <a:pt x="109203" y="41615"/>
                    <a:pt x="111831" y="42929"/>
                    <a:pt x="112242" y="44835"/>
                  </a:cubicBezTo>
                  <a:cubicBezTo>
                    <a:pt x="112636" y="46724"/>
                    <a:pt x="110763" y="48991"/>
                    <a:pt x="110961" y="50946"/>
                  </a:cubicBezTo>
                  <a:cubicBezTo>
                    <a:pt x="111158" y="52852"/>
                    <a:pt x="113474" y="54676"/>
                    <a:pt x="113474" y="5664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"/>
            <p:cNvSpPr/>
            <p:nvPr/>
          </p:nvSpPr>
          <p:spPr>
            <a:xfrm>
              <a:off x="2458300" y="1493700"/>
              <a:ext cx="2702150" cy="2697225"/>
            </a:xfrm>
            <a:custGeom>
              <a:rect b="b" l="l" r="r" t="t"/>
              <a:pathLst>
                <a:path extrusionOk="0" fill="none" h="107889" w="108086">
                  <a:moveTo>
                    <a:pt x="108086" y="53952"/>
                  </a:moveTo>
                  <a:cubicBezTo>
                    <a:pt x="108086" y="55825"/>
                    <a:pt x="105884" y="57550"/>
                    <a:pt x="105704" y="59374"/>
                  </a:cubicBezTo>
                  <a:cubicBezTo>
                    <a:pt x="105507" y="61230"/>
                    <a:pt x="107297" y="63399"/>
                    <a:pt x="106919" y="65190"/>
                  </a:cubicBezTo>
                  <a:cubicBezTo>
                    <a:pt x="106542" y="67013"/>
                    <a:pt x="104028" y="68262"/>
                    <a:pt x="103453" y="70003"/>
                  </a:cubicBezTo>
                  <a:cubicBezTo>
                    <a:pt x="102878" y="71778"/>
                    <a:pt x="104176" y="74258"/>
                    <a:pt x="103437" y="75934"/>
                  </a:cubicBezTo>
                  <a:cubicBezTo>
                    <a:pt x="102681" y="77626"/>
                    <a:pt x="99954" y="78316"/>
                    <a:pt x="99034" y="79926"/>
                  </a:cubicBezTo>
                  <a:cubicBezTo>
                    <a:pt x="98114" y="81520"/>
                    <a:pt x="98853" y="84231"/>
                    <a:pt x="97769" y="85709"/>
                  </a:cubicBezTo>
                  <a:cubicBezTo>
                    <a:pt x="96684" y="87221"/>
                    <a:pt x="93875" y="87319"/>
                    <a:pt x="92643" y="88699"/>
                  </a:cubicBezTo>
                  <a:cubicBezTo>
                    <a:pt x="91411" y="90079"/>
                    <a:pt x="91591" y="92872"/>
                    <a:pt x="90211" y="94104"/>
                  </a:cubicBezTo>
                  <a:cubicBezTo>
                    <a:pt x="88831" y="95353"/>
                    <a:pt x="86071" y="94877"/>
                    <a:pt x="84576" y="95977"/>
                  </a:cubicBezTo>
                  <a:cubicBezTo>
                    <a:pt x="83081" y="97062"/>
                    <a:pt x="82671" y="99838"/>
                    <a:pt x="81077" y="100758"/>
                  </a:cubicBezTo>
                  <a:cubicBezTo>
                    <a:pt x="79483" y="101678"/>
                    <a:pt x="76871" y="100660"/>
                    <a:pt x="75179" y="101415"/>
                  </a:cubicBezTo>
                  <a:cubicBezTo>
                    <a:pt x="73487" y="102155"/>
                    <a:pt x="72518" y="104783"/>
                    <a:pt x="70760" y="105358"/>
                  </a:cubicBezTo>
                  <a:cubicBezTo>
                    <a:pt x="69002" y="105933"/>
                    <a:pt x="66669" y="104372"/>
                    <a:pt x="64845" y="104767"/>
                  </a:cubicBezTo>
                  <a:cubicBezTo>
                    <a:pt x="63055" y="105145"/>
                    <a:pt x="61560" y="107510"/>
                    <a:pt x="59703" y="107708"/>
                  </a:cubicBezTo>
                  <a:cubicBezTo>
                    <a:pt x="57879" y="107888"/>
                    <a:pt x="55924" y="105884"/>
                    <a:pt x="54052" y="105884"/>
                  </a:cubicBezTo>
                  <a:cubicBezTo>
                    <a:pt x="52179" y="105884"/>
                    <a:pt x="50224" y="107888"/>
                    <a:pt x="48400" y="107708"/>
                  </a:cubicBezTo>
                  <a:cubicBezTo>
                    <a:pt x="46544" y="107510"/>
                    <a:pt x="45032" y="105145"/>
                    <a:pt x="43241" y="104767"/>
                  </a:cubicBezTo>
                  <a:cubicBezTo>
                    <a:pt x="41418" y="104372"/>
                    <a:pt x="39085" y="105933"/>
                    <a:pt x="37343" y="105358"/>
                  </a:cubicBezTo>
                  <a:cubicBezTo>
                    <a:pt x="35569" y="104783"/>
                    <a:pt x="34600" y="102155"/>
                    <a:pt x="32924" y="101415"/>
                  </a:cubicBezTo>
                  <a:cubicBezTo>
                    <a:pt x="31216" y="100660"/>
                    <a:pt x="28620" y="101678"/>
                    <a:pt x="27026" y="100758"/>
                  </a:cubicBezTo>
                  <a:cubicBezTo>
                    <a:pt x="25416" y="99838"/>
                    <a:pt x="25005" y="97062"/>
                    <a:pt x="23510" y="95977"/>
                  </a:cubicBezTo>
                  <a:cubicBezTo>
                    <a:pt x="22015" y="94877"/>
                    <a:pt x="19255" y="95353"/>
                    <a:pt x="17875" y="94104"/>
                  </a:cubicBezTo>
                  <a:cubicBezTo>
                    <a:pt x="16512" y="92872"/>
                    <a:pt x="16692" y="90079"/>
                    <a:pt x="15444" y="88699"/>
                  </a:cubicBezTo>
                  <a:cubicBezTo>
                    <a:pt x="14212" y="87319"/>
                    <a:pt x="11402" y="87221"/>
                    <a:pt x="10318" y="85709"/>
                  </a:cubicBezTo>
                  <a:cubicBezTo>
                    <a:pt x="9234" y="84231"/>
                    <a:pt x="9990" y="81520"/>
                    <a:pt x="9053" y="79926"/>
                  </a:cubicBezTo>
                  <a:cubicBezTo>
                    <a:pt x="8133" y="78316"/>
                    <a:pt x="5422" y="77626"/>
                    <a:pt x="4650" y="75934"/>
                  </a:cubicBezTo>
                  <a:cubicBezTo>
                    <a:pt x="3911" y="74258"/>
                    <a:pt x="5209" y="71778"/>
                    <a:pt x="4634" y="70003"/>
                  </a:cubicBezTo>
                  <a:cubicBezTo>
                    <a:pt x="4075" y="68262"/>
                    <a:pt x="1562" y="67013"/>
                    <a:pt x="1167" y="65190"/>
                  </a:cubicBezTo>
                  <a:cubicBezTo>
                    <a:pt x="789" y="63399"/>
                    <a:pt x="2580" y="61230"/>
                    <a:pt x="2383" y="59374"/>
                  </a:cubicBezTo>
                  <a:cubicBezTo>
                    <a:pt x="2202" y="57550"/>
                    <a:pt x="1" y="55825"/>
                    <a:pt x="1" y="53952"/>
                  </a:cubicBezTo>
                  <a:cubicBezTo>
                    <a:pt x="1" y="52079"/>
                    <a:pt x="2202" y="50338"/>
                    <a:pt x="2383" y="48514"/>
                  </a:cubicBezTo>
                  <a:cubicBezTo>
                    <a:pt x="2580" y="46658"/>
                    <a:pt x="789" y="44506"/>
                    <a:pt x="1167" y="42715"/>
                  </a:cubicBezTo>
                  <a:cubicBezTo>
                    <a:pt x="1562" y="40891"/>
                    <a:pt x="4075" y="39643"/>
                    <a:pt x="4634" y="37885"/>
                  </a:cubicBezTo>
                  <a:cubicBezTo>
                    <a:pt x="5209" y="36127"/>
                    <a:pt x="3911" y="33646"/>
                    <a:pt x="4650" y="31954"/>
                  </a:cubicBezTo>
                  <a:cubicBezTo>
                    <a:pt x="5406" y="30262"/>
                    <a:pt x="8133" y="29572"/>
                    <a:pt x="9053" y="27978"/>
                  </a:cubicBezTo>
                  <a:cubicBezTo>
                    <a:pt x="9990" y="26368"/>
                    <a:pt x="9234" y="23674"/>
                    <a:pt x="10318" y="22179"/>
                  </a:cubicBezTo>
                  <a:cubicBezTo>
                    <a:pt x="11402" y="20684"/>
                    <a:pt x="14212" y="20569"/>
                    <a:pt x="15444" y="19189"/>
                  </a:cubicBezTo>
                  <a:cubicBezTo>
                    <a:pt x="16692" y="17825"/>
                    <a:pt x="16512" y="15016"/>
                    <a:pt x="17875" y="13784"/>
                  </a:cubicBezTo>
                  <a:cubicBezTo>
                    <a:pt x="19255" y="12552"/>
                    <a:pt x="22015" y="13012"/>
                    <a:pt x="23510" y="11927"/>
                  </a:cubicBezTo>
                  <a:cubicBezTo>
                    <a:pt x="25005" y="10843"/>
                    <a:pt x="25416" y="8067"/>
                    <a:pt x="27026" y="7130"/>
                  </a:cubicBezTo>
                  <a:cubicBezTo>
                    <a:pt x="28620" y="6210"/>
                    <a:pt x="31216" y="7245"/>
                    <a:pt x="32924" y="6489"/>
                  </a:cubicBezTo>
                  <a:cubicBezTo>
                    <a:pt x="34600" y="5734"/>
                    <a:pt x="35569" y="3105"/>
                    <a:pt x="37343" y="2530"/>
                  </a:cubicBezTo>
                  <a:cubicBezTo>
                    <a:pt x="39085" y="1971"/>
                    <a:pt x="41418" y="3516"/>
                    <a:pt x="43241" y="3138"/>
                  </a:cubicBezTo>
                  <a:cubicBezTo>
                    <a:pt x="45032" y="2760"/>
                    <a:pt x="46544" y="378"/>
                    <a:pt x="48400" y="197"/>
                  </a:cubicBezTo>
                  <a:cubicBezTo>
                    <a:pt x="50224" y="0"/>
                    <a:pt x="52179" y="2004"/>
                    <a:pt x="54052" y="2004"/>
                  </a:cubicBezTo>
                  <a:cubicBezTo>
                    <a:pt x="55924" y="2004"/>
                    <a:pt x="57879" y="0"/>
                    <a:pt x="59703" y="197"/>
                  </a:cubicBezTo>
                  <a:cubicBezTo>
                    <a:pt x="61543" y="378"/>
                    <a:pt x="63055" y="2760"/>
                    <a:pt x="64845" y="3138"/>
                  </a:cubicBezTo>
                  <a:cubicBezTo>
                    <a:pt x="66669" y="3516"/>
                    <a:pt x="69002" y="1971"/>
                    <a:pt x="70760" y="2530"/>
                  </a:cubicBezTo>
                  <a:cubicBezTo>
                    <a:pt x="72518" y="3105"/>
                    <a:pt x="73487" y="5734"/>
                    <a:pt x="75179" y="6489"/>
                  </a:cubicBezTo>
                  <a:cubicBezTo>
                    <a:pt x="76871" y="7245"/>
                    <a:pt x="79483" y="6210"/>
                    <a:pt x="81077" y="7130"/>
                  </a:cubicBezTo>
                  <a:cubicBezTo>
                    <a:pt x="82687" y="8067"/>
                    <a:pt x="83081" y="10843"/>
                    <a:pt x="84576" y="11927"/>
                  </a:cubicBezTo>
                  <a:cubicBezTo>
                    <a:pt x="86071" y="13012"/>
                    <a:pt x="88831" y="12552"/>
                    <a:pt x="90211" y="13784"/>
                  </a:cubicBezTo>
                  <a:cubicBezTo>
                    <a:pt x="91591" y="15016"/>
                    <a:pt x="91411" y="17825"/>
                    <a:pt x="92643" y="19189"/>
                  </a:cubicBezTo>
                  <a:cubicBezTo>
                    <a:pt x="93875" y="20569"/>
                    <a:pt x="96684" y="20684"/>
                    <a:pt x="97769" y="22179"/>
                  </a:cubicBezTo>
                  <a:cubicBezTo>
                    <a:pt x="98853" y="23674"/>
                    <a:pt x="98114" y="26368"/>
                    <a:pt x="99034" y="27978"/>
                  </a:cubicBezTo>
                  <a:cubicBezTo>
                    <a:pt x="99954" y="29572"/>
                    <a:pt x="102681" y="30262"/>
                    <a:pt x="103437" y="31954"/>
                  </a:cubicBezTo>
                  <a:cubicBezTo>
                    <a:pt x="104176" y="33646"/>
                    <a:pt x="102878" y="36127"/>
                    <a:pt x="103453" y="37885"/>
                  </a:cubicBezTo>
                  <a:cubicBezTo>
                    <a:pt x="104028" y="39643"/>
                    <a:pt x="106542" y="40891"/>
                    <a:pt x="106919" y="42715"/>
                  </a:cubicBezTo>
                  <a:cubicBezTo>
                    <a:pt x="107297" y="44506"/>
                    <a:pt x="105507" y="46658"/>
                    <a:pt x="105704" y="48514"/>
                  </a:cubicBezTo>
                  <a:cubicBezTo>
                    <a:pt x="105884" y="50338"/>
                    <a:pt x="108086" y="52079"/>
                    <a:pt x="108086" y="5395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"/>
            <p:cNvSpPr/>
            <p:nvPr/>
          </p:nvSpPr>
          <p:spPr>
            <a:xfrm>
              <a:off x="2526075" y="1560225"/>
              <a:ext cx="2567425" cy="2562925"/>
            </a:xfrm>
            <a:custGeom>
              <a:rect b="b" l="l" r="r" t="t"/>
              <a:pathLst>
                <a:path extrusionOk="0" fill="none" h="102517" w="102697">
                  <a:moveTo>
                    <a:pt x="102697" y="51258"/>
                  </a:moveTo>
                  <a:cubicBezTo>
                    <a:pt x="102697" y="53033"/>
                    <a:pt x="100611" y="54676"/>
                    <a:pt x="100430" y="56417"/>
                  </a:cubicBezTo>
                  <a:cubicBezTo>
                    <a:pt x="100249" y="58175"/>
                    <a:pt x="101941" y="60229"/>
                    <a:pt x="101580" y="61937"/>
                  </a:cubicBezTo>
                  <a:cubicBezTo>
                    <a:pt x="101218" y="63662"/>
                    <a:pt x="98836" y="64845"/>
                    <a:pt x="98294" y="66504"/>
                  </a:cubicBezTo>
                  <a:cubicBezTo>
                    <a:pt x="97752" y="68180"/>
                    <a:pt x="98984" y="70546"/>
                    <a:pt x="98261" y="72140"/>
                  </a:cubicBezTo>
                  <a:cubicBezTo>
                    <a:pt x="97555" y="73750"/>
                    <a:pt x="94975" y="74407"/>
                    <a:pt x="94088" y="75935"/>
                  </a:cubicBezTo>
                  <a:cubicBezTo>
                    <a:pt x="93201" y="77446"/>
                    <a:pt x="93924" y="80025"/>
                    <a:pt x="92889" y="81438"/>
                  </a:cubicBezTo>
                  <a:cubicBezTo>
                    <a:pt x="91854" y="82868"/>
                    <a:pt x="89193" y="82966"/>
                    <a:pt x="88026" y="84280"/>
                  </a:cubicBezTo>
                  <a:cubicBezTo>
                    <a:pt x="86843" y="85578"/>
                    <a:pt x="87007" y="88240"/>
                    <a:pt x="85710" y="89423"/>
                  </a:cubicBezTo>
                  <a:cubicBezTo>
                    <a:pt x="84395" y="90589"/>
                    <a:pt x="81783" y="90146"/>
                    <a:pt x="80354" y="91181"/>
                  </a:cubicBezTo>
                  <a:cubicBezTo>
                    <a:pt x="78941" y="92216"/>
                    <a:pt x="78547" y="94844"/>
                    <a:pt x="77019" y="95731"/>
                  </a:cubicBezTo>
                  <a:cubicBezTo>
                    <a:pt x="75507" y="96602"/>
                    <a:pt x="73027" y="95633"/>
                    <a:pt x="71417" y="96339"/>
                  </a:cubicBezTo>
                  <a:cubicBezTo>
                    <a:pt x="69823" y="97062"/>
                    <a:pt x="68903" y="99559"/>
                    <a:pt x="67211" y="100101"/>
                  </a:cubicBezTo>
                  <a:cubicBezTo>
                    <a:pt x="65551" y="100644"/>
                    <a:pt x="63334" y="99165"/>
                    <a:pt x="61609" y="99526"/>
                  </a:cubicBezTo>
                  <a:cubicBezTo>
                    <a:pt x="59900" y="99888"/>
                    <a:pt x="58471" y="102139"/>
                    <a:pt x="56713" y="102336"/>
                  </a:cubicBezTo>
                  <a:cubicBezTo>
                    <a:pt x="54988" y="102517"/>
                    <a:pt x="53115" y="100594"/>
                    <a:pt x="51341" y="100594"/>
                  </a:cubicBezTo>
                  <a:cubicBezTo>
                    <a:pt x="49566" y="100594"/>
                    <a:pt x="47710" y="102500"/>
                    <a:pt x="45968" y="102336"/>
                  </a:cubicBezTo>
                  <a:cubicBezTo>
                    <a:pt x="44210" y="102139"/>
                    <a:pt x="42781" y="99888"/>
                    <a:pt x="41089" y="99526"/>
                  </a:cubicBezTo>
                  <a:cubicBezTo>
                    <a:pt x="39348" y="99165"/>
                    <a:pt x="37130" y="100644"/>
                    <a:pt x="35470" y="100101"/>
                  </a:cubicBezTo>
                  <a:cubicBezTo>
                    <a:pt x="33795" y="99559"/>
                    <a:pt x="32875" y="97062"/>
                    <a:pt x="31265" y="96339"/>
                  </a:cubicBezTo>
                  <a:cubicBezTo>
                    <a:pt x="29655" y="95633"/>
                    <a:pt x="27190" y="96602"/>
                    <a:pt x="25662" y="95731"/>
                  </a:cubicBezTo>
                  <a:cubicBezTo>
                    <a:pt x="24134" y="94844"/>
                    <a:pt x="23757" y="92216"/>
                    <a:pt x="22344" y="91181"/>
                  </a:cubicBezTo>
                  <a:cubicBezTo>
                    <a:pt x="20914" y="90146"/>
                    <a:pt x="18286" y="90589"/>
                    <a:pt x="16988" y="89423"/>
                  </a:cubicBezTo>
                  <a:cubicBezTo>
                    <a:pt x="15674" y="88240"/>
                    <a:pt x="15854" y="85578"/>
                    <a:pt x="14672" y="84280"/>
                  </a:cubicBezTo>
                  <a:cubicBezTo>
                    <a:pt x="13489" y="82966"/>
                    <a:pt x="10827" y="82868"/>
                    <a:pt x="9792" y="81438"/>
                  </a:cubicBezTo>
                  <a:cubicBezTo>
                    <a:pt x="8757" y="80025"/>
                    <a:pt x="9480" y="77463"/>
                    <a:pt x="8593" y="75935"/>
                  </a:cubicBezTo>
                  <a:cubicBezTo>
                    <a:pt x="7722" y="74407"/>
                    <a:pt x="5143" y="73750"/>
                    <a:pt x="4420" y="72140"/>
                  </a:cubicBezTo>
                  <a:cubicBezTo>
                    <a:pt x="3714" y="70546"/>
                    <a:pt x="4946" y="68180"/>
                    <a:pt x="4404" y="66504"/>
                  </a:cubicBezTo>
                  <a:cubicBezTo>
                    <a:pt x="3861" y="64845"/>
                    <a:pt x="1463" y="63662"/>
                    <a:pt x="1101" y="61937"/>
                  </a:cubicBezTo>
                  <a:cubicBezTo>
                    <a:pt x="740" y="60229"/>
                    <a:pt x="2448" y="58175"/>
                    <a:pt x="2268" y="56417"/>
                  </a:cubicBezTo>
                  <a:cubicBezTo>
                    <a:pt x="2087" y="54692"/>
                    <a:pt x="1" y="53033"/>
                    <a:pt x="1" y="51258"/>
                  </a:cubicBezTo>
                  <a:cubicBezTo>
                    <a:pt x="1" y="49468"/>
                    <a:pt x="2087" y="47825"/>
                    <a:pt x="2268" y="46100"/>
                  </a:cubicBezTo>
                  <a:cubicBezTo>
                    <a:pt x="2448" y="44326"/>
                    <a:pt x="740" y="42288"/>
                    <a:pt x="1101" y="40580"/>
                  </a:cubicBezTo>
                  <a:cubicBezTo>
                    <a:pt x="1463" y="38838"/>
                    <a:pt x="3861" y="37655"/>
                    <a:pt x="4404" y="35996"/>
                  </a:cubicBezTo>
                  <a:cubicBezTo>
                    <a:pt x="4946" y="34320"/>
                    <a:pt x="3714" y="31955"/>
                    <a:pt x="4420" y="30361"/>
                  </a:cubicBezTo>
                  <a:cubicBezTo>
                    <a:pt x="5143" y="28751"/>
                    <a:pt x="7722" y="28094"/>
                    <a:pt x="8593" y="26582"/>
                  </a:cubicBezTo>
                  <a:cubicBezTo>
                    <a:pt x="9480" y="25054"/>
                    <a:pt x="8774" y="22492"/>
                    <a:pt x="9792" y="21062"/>
                  </a:cubicBezTo>
                  <a:cubicBezTo>
                    <a:pt x="10827" y="19649"/>
                    <a:pt x="13489" y="19534"/>
                    <a:pt x="14672" y="18237"/>
                  </a:cubicBezTo>
                  <a:cubicBezTo>
                    <a:pt x="15854" y="16922"/>
                    <a:pt x="15674" y="14261"/>
                    <a:pt x="16988" y="13094"/>
                  </a:cubicBezTo>
                  <a:cubicBezTo>
                    <a:pt x="18286" y="11911"/>
                    <a:pt x="20914" y="12355"/>
                    <a:pt x="22344" y="11320"/>
                  </a:cubicBezTo>
                  <a:cubicBezTo>
                    <a:pt x="23757" y="10285"/>
                    <a:pt x="24134" y="7656"/>
                    <a:pt x="25662" y="6769"/>
                  </a:cubicBezTo>
                  <a:cubicBezTo>
                    <a:pt x="27174" y="5898"/>
                    <a:pt x="29655" y="6884"/>
                    <a:pt x="31265" y="6161"/>
                  </a:cubicBezTo>
                  <a:cubicBezTo>
                    <a:pt x="32858" y="5438"/>
                    <a:pt x="33795" y="2941"/>
                    <a:pt x="35470" y="2399"/>
                  </a:cubicBezTo>
                  <a:cubicBezTo>
                    <a:pt x="37130" y="1857"/>
                    <a:pt x="39348" y="3336"/>
                    <a:pt x="41089" y="2974"/>
                  </a:cubicBezTo>
                  <a:cubicBezTo>
                    <a:pt x="42781" y="2613"/>
                    <a:pt x="44210" y="362"/>
                    <a:pt x="45968" y="181"/>
                  </a:cubicBezTo>
                  <a:cubicBezTo>
                    <a:pt x="47710" y="0"/>
                    <a:pt x="49566" y="1906"/>
                    <a:pt x="51341" y="1906"/>
                  </a:cubicBezTo>
                  <a:cubicBezTo>
                    <a:pt x="53115" y="1906"/>
                    <a:pt x="54988" y="0"/>
                    <a:pt x="56713" y="181"/>
                  </a:cubicBezTo>
                  <a:cubicBezTo>
                    <a:pt x="58471" y="362"/>
                    <a:pt x="59900" y="2613"/>
                    <a:pt x="61609" y="2974"/>
                  </a:cubicBezTo>
                  <a:cubicBezTo>
                    <a:pt x="63334" y="3336"/>
                    <a:pt x="65551" y="1857"/>
                    <a:pt x="67211" y="2399"/>
                  </a:cubicBezTo>
                  <a:cubicBezTo>
                    <a:pt x="68903" y="2941"/>
                    <a:pt x="69823" y="5438"/>
                    <a:pt x="71417" y="6161"/>
                  </a:cubicBezTo>
                  <a:cubicBezTo>
                    <a:pt x="73027" y="6884"/>
                    <a:pt x="75507" y="5898"/>
                    <a:pt x="77019" y="6769"/>
                  </a:cubicBezTo>
                  <a:cubicBezTo>
                    <a:pt x="78547" y="7656"/>
                    <a:pt x="78925" y="10301"/>
                    <a:pt x="80354" y="11320"/>
                  </a:cubicBezTo>
                  <a:cubicBezTo>
                    <a:pt x="81767" y="12355"/>
                    <a:pt x="84395" y="11911"/>
                    <a:pt x="85710" y="13094"/>
                  </a:cubicBezTo>
                  <a:cubicBezTo>
                    <a:pt x="87007" y="14261"/>
                    <a:pt x="86843" y="16922"/>
                    <a:pt x="88026" y="18237"/>
                  </a:cubicBezTo>
                  <a:cubicBezTo>
                    <a:pt x="89193" y="19534"/>
                    <a:pt x="91854" y="19649"/>
                    <a:pt x="92889" y="21062"/>
                  </a:cubicBezTo>
                  <a:cubicBezTo>
                    <a:pt x="93924" y="22492"/>
                    <a:pt x="93201" y="25054"/>
                    <a:pt x="94088" y="26582"/>
                  </a:cubicBezTo>
                  <a:cubicBezTo>
                    <a:pt x="94959" y="28094"/>
                    <a:pt x="97555" y="28751"/>
                    <a:pt x="98261" y="30361"/>
                  </a:cubicBezTo>
                  <a:cubicBezTo>
                    <a:pt x="98984" y="31955"/>
                    <a:pt x="97752" y="34320"/>
                    <a:pt x="98294" y="35996"/>
                  </a:cubicBezTo>
                  <a:cubicBezTo>
                    <a:pt x="98836" y="37655"/>
                    <a:pt x="101218" y="38838"/>
                    <a:pt x="101580" y="40580"/>
                  </a:cubicBezTo>
                  <a:cubicBezTo>
                    <a:pt x="101941" y="42272"/>
                    <a:pt x="100249" y="44326"/>
                    <a:pt x="100430" y="46100"/>
                  </a:cubicBezTo>
                  <a:cubicBezTo>
                    <a:pt x="100611" y="47825"/>
                    <a:pt x="102697" y="49468"/>
                    <a:pt x="102697" y="512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"/>
            <p:cNvSpPr/>
            <p:nvPr/>
          </p:nvSpPr>
          <p:spPr>
            <a:xfrm>
              <a:off x="2593425" y="1626750"/>
              <a:ext cx="2432725" cy="2428225"/>
            </a:xfrm>
            <a:custGeom>
              <a:rect b="b" l="l" r="r" t="t"/>
              <a:pathLst>
                <a:path extrusionOk="0" fill="none" h="97129" w="97309">
                  <a:moveTo>
                    <a:pt x="97309" y="48565"/>
                  </a:moveTo>
                  <a:cubicBezTo>
                    <a:pt x="97309" y="50240"/>
                    <a:pt x="95337" y="51818"/>
                    <a:pt x="95173" y="53444"/>
                  </a:cubicBezTo>
                  <a:cubicBezTo>
                    <a:pt x="94992" y="55120"/>
                    <a:pt x="96602" y="57058"/>
                    <a:pt x="96257" y="58685"/>
                  </a:cubicBezTo>
                  <a:cubicBezTo>
                    <a:pt x="95912" y="60328"/>
                    <a:pt x="93645" y="61445"/>
                    <a:pt x="93136" y="63022"/>
                  </a:cubicBezTo>
                  <a:cubicBezTo>
                    <a:pt x="92626" y="64599"/>
                    <a:pt x="93793" y="66850"/>
                    <a:pt x="93119" y="68361"/>
                  </a:cubicBezTo>
                  <a:cubicBezTo>
                    <a:pt x="92446" y="69889"/>
                    <a:pt x="89998" y="70514"/>
                    <a:pt x="89160" y="71943"/>
                  </a:cubicBezTo>
                  <a:cubicBezTo>
                    <a:pt x="88322" y="73389"/>
                    <a:pt x="89012" y="75820"/>
                    <a:pt x="88026" y="77167"/>
                  </a:cubicBezTo>
                  <a:cubicBezTo>
                    <a:pt x="87041" y="78514"/>
                    <a:pt x="84527" y="78613"/>
                    <a:pt x="83410" y="79845"/>
                  </a:cubicBezTo>
                  <a:cubicBezTo>
                    <a:pt x="82293" y="81094"/>
                    <a:pt x="82457" y="83607"/>
                    <a:pt x="81208" y="84725"/>
                  </a:cubicBezTo>
                  <a:cubicBezTo>
                    <a:pt x="79976" y="85825"/>
                    <a:pt x="77496" y="85415"/>
                    <a:pt x="76148" y="86384"/>
                  </a:cubicBezTo>
                  <a:cubicBezTo>
                    <a:pt x="74801" y="87370"/>
                    <a:pt x="74440" y="89867"/>
                    <a:pt x="72994" y="90705"/>
                  </a:cubicBezTo>
                  <a:cubicBezTo>
                    <a:pt x="71548" y="91543"/>
                    <a:pt x="69215" y="90606"/>
                    <a:pt x="67671" y="91280"/>
                  </a:cubicBezTo>
                  <a:cubicBezTo>
                    <a:pt x="66160" y="91970"/>
                    <a:pt x="65289" y="94335"/>
                    <a:pt x="63695" y="94845"/>
                  </a:cubicBezTo>
                  <a:cubicBezTo>
                    <a:pt x="62118" y="95354"/>
                    <a:pt x="60015" y="93958"/>
                    <a:pt x="58389" y="94303"/>
                  </a:cubicBezTo>
                  <a:cubicBezTo>
                    <a:pt x="56762" y="94648"/>
                    <a:pt x="55415" y="96783"/>
                    <a:pt x="53740" y="96948"/>
                  </a:cubicBezTo>
                  <a:cubicBezTo>
                    <a:pt x="52097" y="97128"/>
                    <a:pt x="50339" y="95321"/>
                    <a:pt x="48663" y="95321"/>
                  </a:cubicBezTo>
                  <a:cubicBezTo>
                    <a:pt x="46971" y="95321"/>
                    <a:pt x="45213" y="97128"/>
                    <a:pt x="43570" y="96948"/>
                  </a:cubicBezTo>
                  <a:cubicBezTo>
                    <a:pt x="41894" y="96783"/>
                    <a:pt x="40547" y="94648"/>
                    <a:pt x="38937" y="94303"/>
                  </a:cubicBezTo>
                  <a:cubicBezTo>
                    <a:pt x="37294" y="93958"/>
                    <a:pt x="35191" y="95354"/>
                    <a:pt x="33614" y="94845"/>
                  </a:cubicBezTo>
                  <a:cubicBezTo>
                    <a:pt x="32021" y="94335"/>
                    <a:pt x="31150" y="91970"/>
                    <a:pt x="29638" y="91280"/>
                  </a:cubicBezTo>
                  <a:cubicBezTo>
                    <a:pt x="28111" y="90606"/>
                    <a:pt x="25761" y="91543"/>
                    <a:pt x="24332" y="90705"/>
                  </a:cubicBezTo>
                  <a:cubicBezTo>
                    <a:pt x="22886" y="89867"/>
                    <a:pt x="22525" y="87370"/>
                    <a:pt x="21178" y="86384"/>
                  </a:cubicBezTo>
                  <a:cubicBezTo>
                    <a:pt x="19830" y="85415"/>
                    <a:pt x="17333" y="85825"/>
                    <a:pt x="16101" y="84725"/>
                  </a:cubicBezTo>
                  <a:cubicBezTo>
                    <a:pt x="14869" y="83607"/>
                    <a:pt x="15033" y="81077"/>
                    <a:pt x="13916" y="79845"/>
                  </a:cubicBezTo>
                  <a:cubicBezTo>
                    <a:pt x="12799" y="78613"/>
                    <a:pt x="10269" y="78514"/>
                    <a:pt x="9300" y="77167"/>
                  </a:cubicBezTo>
                  <a:cubicBezTo>
                    <a:pt x="8314" y="75820"/>
                    <a:pt x="8987" y="73389"/>
                    <a:pt x="8150" y="71943"/>
                  </a:cubicBezTo>
                  <a:cubicBezTo>
                    <a:pt x="7328" y="70497"/>
                    <a:pt x="4880" y="69889"/>
                    <a:pt x="4190" y="68361"/>
                  </a:cubicBezTo>
                  <a:cubicBezTo>
                    <a:pt x="3517" y="66850"/>
                    <a:pt x="4700" y="64599"/>
                    <a:pt x="4174" y="63022"/>
                  </a:cubicBezTo>
                  <a:cubicBezTo>
                    <a:pt x="3665" y="61445"/>
                    <a:pt x="1397" y="60328"/>
                    <a:pt x="1052" y="58685"/>
                  </a:cubicBezTo>
                  <a:cubicBezTo>
                    <a:pt x="707" y="57058"/>
                    <a:pt x="2334" y="55120"/>
                    <a:pt x="2153" y="53444"/>
                  </a:cubicBezTo>
                  <a:cubicBezTo>
                    <a:pt x="1989" y="51818"/>
                    <a:pt x="1" y="50240"/>
                    <a:pt x="1" y="48565"/>
                  </a:cubicBezTo>
                  <a:cubicBezTo>
                    <a:pt x="1" y="46872"/>
                    <a:pt x="1989" y="45312"/>
                    <a:pt x="2153" y="43669"/>
                  </a:cubicBezTo>
                  <a:cubicBezTo>
                    <a:pt x="2334" y="41993"/>
                    <a:pt x="707" y="40054"/>
                    <a:pt x="1052" y="38444"/>
                  </a:cubicBezTo>
                  <a:cubicBezTo>
                    <a:pt x="1397" y="36802"/>
                    <a:pt x="3665" y="35684"/>
                    <a:pt x="4174" y="34107"/>
                  </a:cubicBezTo>
                  <a:cubicBezTo>
                    <a:pt x="4700" y="32514"/>
                    <a:pt x="3517" y="30279"/>
                    <a:pt x="4190" y="28768"/>
                  </a:cubicBezTo>
                  <a:cubicBezTo>
                    <a:pt x="4880" y="27240"/>
                    <a:pt x="7328" y="26616"/>
                    <a:pt x="8150" y="25186"/>
                  </a:cubicBezTo>
                  <a:cubicBezTo>
                    <a:pt x="8987" y="23741"/>
                    <a:pt x="8314" y="21309"/>
                    <a:pt x="9300" y="19962"/>
                  </a:cubicBezTo>
                  <a:cubicBezTo>
                    <a:pt x="10269" y="18615"/>
                    <a:pt x="12799" y="18516"/>
                    <a:pt x="13916" y="17268"/>
                  </a:cubicBezTo>
                  <a:cubicBezTo>
                    <a:pt x="15033" y="16036"/>
                    <a:pt x="14869" y="13522"/>
                    <a:pt x="16101" y="12405"/>
                  </a:cubicBezTo>
                  <a:cubicBezTo>
                    <a:pt x="17333" y="11288"/>
                    <a:pt x="19830" y="11715"/>
                    <a:pt x="21178" y="10729"/>
                  </a:cubicBezTo>
                  <a:cubicBezTo>
                    <a:pt x="22525" y="9760"/>
                    <a:pt x="22886" y="7263"/>
                    <a:pt x="24332" y="6425"/>
                  </a:cubicBezTo>
                  <a:cubicBezTo>
                    <a:pt x="25761" y="5587"/>
                    <a:pt x="28111" y="6523"/>
                    <a:pt x="29638" y="5833"/>
                  </a:cubicBezTo>
                  <a:cubicBezTo>
                    <a:pt x="31150" y="5160"/>
                    <a:pt x="32021" y="2794"/>
                    <a:pt x="33614" y="2268"/>
                  </a:cubicBezTo>
                  <a:cubicBezTo>
                    <a:pt x="35191" y="1759"/>
                    <a:pt x="37294" y="3172"/>
                    <a:pt x="38937" y="2810"/>
                  </a:cubicBezTo>
                  <a:cubicBezTo>
                    <a:pt x="40547" y="2482"/>
                    <a:pt x="41894" y="346"/>
                    <a:pt x="43570" y="165"/>
                  </a:cubicBezTo>
                  <a:cubicBezTo>
                    <a:pt x="45213" y="1"/>
                    <a:pt x="46971" y="1808"/>
                    <a:pt x="48663" y="1808"/>
                  </a:cubicBezTo>
                  <a:cubicBezTo>
                    <a:pt x="50339" y="1808"/>
                    <a:pt x="52097" y="1"/>
                    <a:pt x="53740" y="165"/>
                  </a:cubicBezTo>
                  <a:cubicBezTo>
                    <a:pt x="55415" y="346"/>
                    <a:pt x="56762" y="2482"/>
                    <a:pt x="58389" y="2810"/>
                  </a:cubicBezTo>
                  <a:cubicBezTo>
                    <a:pt x="60015" y="3172"/>
                    <a:pt x="62118" y="1759"/>
                    <a:pt x="63695" y="2268"/>
                  </a:cubicBezTo>
                  <a:cubicBezTo>
                    <a:pt x="65289" y="2794"/>
                    <a:pt x="66160" y="5160"/>
                    <a:pt x="67671" y="5833"/>
                  </a:cubicBezTo>
                  <a:cubicBezTo>
                    <a:pt x="69199" y="6523"/>
                    <a:pt x="71548" y="5587"/>
                    <a:pt x="72994" y="6425"/>
                  </a:cubicBezTo>
                  <a:cubicBezTo>
                    <a:pt x="74440" y="7263"/>
                    <a:pt x="74801" y="9760"/>
                    <a:pt x="76148" y="10729"/>
                  </a:cubicBezTo>
                  <a:cubicBezTo>
                    <a:pt x="77496" y="11715"/>
                    <a:pt x="79976" y="11288"/>
                    <a:pt x="81208" y="12405"/>
                  </a:cubicBezTo>
                  <a:cubicBezTo>
                    <a:pt x="82457" y="13522"/>
                    <a:pt x="82293" y="16036"/>
                    <a:pt x="83410" y="17268"/>
                  </a:cubicBezTo>
                  <a:cubicBezTo>
                    <a:pt x="84511" y="18516"/>
                    <a:pt x="87041" y="18615"/>
                    <a:pt x="88026" y="19962"/>
                  </a:cubicBezTo>
                  <a:cubicBezTo>
                    <a:pt x="88996" y="21309"/>
                    <a:pt x="88322" y="23741"/>
                    <a:pt x="89160" y="25186"/>
                  </a:cubicBezTo>
                  <a:cubicBezTo>
                    <a:pt x="89998" y="26616"/>
                    <a:pt x="92446" y="27240"/>
                    <a:pt x="93119" y="28768"/>
                  </a:cubicBezTo>
                  <a:cubicBezTo>
                    <a:pt x="93793" y="30279"/>
                    <a:pt x="92626" y="32514"/>
                    <a:pt x="93136" y="34107"/>
                  </a:cubicBezTo>
                  <a:cubicBezTo>
                    <a:pt x="93645" y="35684"/>
                    <a:pt x="95912" y="36802"/>
                    <a:pt x="96257" y="38444"/>
                  </a:cubicBezTo>
                  <a:cubicBezTo>
                    <a:pt x="96602" y="40054"/>
                    <a:pt x="94992" y="41993"/>
                    <a:pt x="95173" y="43669"/>
                  </a:cubicBezTo>
                  <a:cubicBezTo>
                    <a:pt x="95337" y="45312"/>
                    <a:pt x="97309" y="46872"/>
                    <a:pt x="97309" y="4856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"/>
            <p:cNvSpPr/>
            <p:nvPr/>
          </p:nvSpPr>
          <p:spPr>
            <a:xfrm>
              <a:off x="2661200" y="1692875"/>
              <a:ext cx="2298000" cy="2293925"/>
            </a:xfrm>
            <a:custGeom>
              <a:rect b="b" l="l" r="r" t="t"/>
              <a:pathLst>
                <a:path extrusionOk="0" fill="none" h="91757" w="91920">
                  <a:moveTo>
                    <a:pt x="91920" y="45887"/>
                  </a:moveTo>
                  <a:cubicBezTo>
                    <a:pt x="91920" y="47480"/>
                    <a:pt x="90047" y="48959"/>
                    <a:pt x="89883" y="50503"/>
                  </a:cubicBezTo>
                  <a:cubicBezTo>
                    <a:pt x="89718" y="52080"/>
                    <a:pt x="91246" y="53920"/>
                    <a:pt x="90934" y="55432"/>
                  </a:cubicBezTo>
                  <a:cubicBezTo>
                    <a:pt x="90605" y="56993"/>
                    <a:pt x="88470" y="58044"/>
                    <a:pt x="87977" y="59539"/>
                  </a:cubicBezTo>
                  <a:cubicBezTo>
                    <a:pt x="87484" y="61034"/>
                    <a:pt x="88601" y="63154"/>
                    <a:pt x="87960" y="64583"/>
                  </a:cubicBezTo>
                  <a:cubicBezTo>
                    <a:pt x="87320" y="66029"/>
                    <a:pt x="85003" y="66620"/>
                    <a:pt x="84215" y="67967"/>
                  </a:cubicBezTo>
                  <a:cubicBezTo>
                    <a:pt x="83426" y="69331"/>
                    <a:pt x="84067" y="71631"/>
                    <a:pt x="83147" y="72896"/>
                  </a:cubicBezTo>
                  <a:cubicBezTo>
                    <a:pt x="82210" y="74177"/>
                    <a:pt x="79828" y="74276"/>
                    <a:pt x="78777" y="75442"/>
                  </a:cubicBezTo>
                  <a:cubicBezTo>
                    <a:pt x="77725" y="76609"/>
                    <a:pt x="77873" y="78991"/>
                    <a:pt x="76707" y="80042"/>
                  </a:cubicBezTo>
                  <a:cubicBezTo>
                    <a:pt x="75540" y="81094"/>
                    <a:pt x="73191" y="80700"/>
                    <a:pt x="71926" y="81620"/>
                  </a:cubicBezTo>
                  <a:cubicBezTo>
                    <a:pt x="70644" y="82540"/>
                    <a:pt x="70316" y="84905"/>
                    <a:pt x="68936" y="85694"/>
                  </a:cubicBezTo>
                  <a:cubicBezTo>
                    <a:pt x="67589" y="86482"/>
                    <a:pt x="65371" y="85595"/>
                    <a:pt x="63925" y="86236"/>
                  </a:cubicBezTo>
                  <a:cubicBezTo>
                    <a:pt x="62496" y="86877"/>
                    <a:pt x="61674" y="89111"/>
                    <a:pt x="60163" y="89604"/>
                  </a:cubicBezTo>
                  <a:cubicBezTo>
                    <a:pt x="58684" y="90097"/>
                    <a:pt x="56696" y="88766"/>
                    <a:pt x="55152" y="89095"/>
                  </a:cubicBezTo>
                  <a:cubicBezTo>
                    <a:pt x="53624" y="89423"/>
                    <a:pt x="52343" y="91428"/>
                    <a:pt x="50766" y="91592"/>
                  </a:cubicBezTo>
                  <a:cubicBezTo>
                    <a:pt x="49221" y="91756"/>
                    <a:pt x="47546" y="90048"/>
                    <a:pt x="45968" y="90048"/>
                  </a:cubicBezTo>
                  <a:cubicBezTo>
                    <a:pt x="44375" y="90048"/>
                    <a:pt x="42699" y="91756"/>
                    <a:pt x="41155" y="91592"/>
                  </a:cubicBezTo>
                  <a:cubicBezTo>
                    <a:pt x="39578" y="91428"/>
                    <a:pt x="38296" y="89423"/>
                    <a:pt x="36768" y="89095"/>
                  </a:cubicBezTo>
                  <a:cubicBezTo>
                    <a:pt x="35224" y="88766"/>
                    <a:pt x="33236" y="90097"/>
                    <a:pt x="31758" y="89604"/>
                  </a:cubicBezTo>
                  <a:cubicBezTo>
                    <a:pt x="30246" y="89111"/>
                    <a:pt x="29425" y="86877"/>
                    <a:pt x="27995" y="86236"/>
                  </a:cubicBezTo>
                  <a:cubicBezTo>
                    <a:pt x="26550" y="85595"/>
                    <a:pt x="24332" y="86482"/>
                    <a:pt x="22985" y="85694"/>
                  </a:cubicBezTo>
                  <a:cubicBezTo>
                    <a:pt x="21621" y="84905"/>
                    <a:pt x="21276" y="82540"/>
                    <a:pt x="19995" y="81620"/>
                  </a:cubicBezTo>
                  <a:cubicBezTo>
                    <a:pt x="18729" y="80700"/>
                    <a:pt x="16380" y="81094"/>
                    <a:pt x="15214" y="80042"/>
                  </a:cubicBezTo>
                  <a:cubicBezTo>
                    <a:pt x="14047" y="78991"/>
                    <a:pt x="14195" y="76609"/>
                    <a:pt x="13144" y="75442"/>
                  </a:cubicBezTo>
                  <a:cubicBezTo>
                    <a:pt x="12092" y="74276"/>
                    <a:pt x="9710" y="74177"/>
                    <a:pt x="8774" y="72896"/>
                  </a:cubicBezTo>
                  <a:cubicBezTo>
                    <a:pt x="7854" y="71631"/>
                    <a:pt x="8494" y="69331"/>
                    <a:pt x="7706" y="67967"/>
                  </a:cubicBezTo>
                  <a:cubicBezTo>
                    <a:pt x="6917" y="66620"/>
                    <a:pt x="4617" y="66029"/>
                    <a:pt x="3960" y="64583"/>
                  </a:cubicBezTo>
                  <a:cubicBezTo>
                    <a:pt x="3336" y="63154"/>
                    <a:pt x="4436" y="61034"/>
                    <a:pt x="3944" y="59539"/>
                  </a:cubicBezTo>
                  <a:cubicBezTo>
                    <a:pt x="3467" y="58044"/>
                    <a:pt x="1331" y="56993"/>
                    <a:pt x="1003" y="55432"/>
                  </a:cubicBezTo>
                  <a:cubicBezTo>
                    <a:pt x="674" y="53920"/>
                    <a:pt x="2202" y="52080"/>
                    <a:pt x="2038" y="50503"/>
                  </a:cubicBezTo>
                  <a:cubicBezTo>
                    <a:pt x="1874" y="48959"/>
                    <a:pt x="1" y="47480"/>
                    <a:pt x="1" y="45887"/>
                  </a:cubicBezTo>
                  <a:cubicBezTo>
                    <a:pt x="1" y="44293"/>
                    <a:pt x="1874" y="42815"/>
                    <a:pt x="2038" y="41270"/>
                  </a:cubicBezTo>
                  <a:cubicBezTo>
                    <a:pt x="2202" y="39693"/>
                    <a:pt x="674" y="37853"/>
                    <a:pt x="1003" y="36325"/>
                  </a:cubicBezTo>
                  <a:cubicBezTo>
                    <a:pt x="1331" y="34781"/>
                    <a:pt x="3467" y="33713"/>
                    <a:pt x="3944" y="32234"/>
                  </a:cubicBezTo>
                  <a:cubicBezTo>
                    <a:pt x="4436" y="30723"/>
                    <a:pt x="3336" y="28620"/>
                    <a:pt x="3960" y="27191"/>
                  </a:cubicBezTo>
                  <a:cubicBezTo>
                    <a:pt x="4617" y="25745"/>
                    <a:pt x="6917" y="25154"/>
                    <a:pt x="7706" y="23790"/>
                  </a:cubicBezTo>
                  <a:cubicBezTo>
                    <a:pt x="8494" y="22426"/>
                    <a:pt x="7854" y="20143"/>
                    <a:pt x="8774" y="18861"/>
                  </a:cubicBezTo>
                  <a:cubicBezTo>
                    <a:pt x="9710" y="17596"/>
                    <a:pt x="12092" y="17498"/>
                    <a:pt x="13144" y="16331"/>
                  </a:cubicBezTo>
                  <a:cubicBezTo>
                    <a:pt x="14195" y="15165"/>
                    <a:pt x="14047" y="12783"/>
                    <a:pt x="15214" y="11731"/>
                  </a:cubicBezTo>
                  <a:cubicBezTo>
                    <a:pt x="16380" y="10680"/>
                    <a:pt x="18729" y="11074"/>
                    <a:pt x="19995" y="10154"/>
                  </a:cubicBezTo>
                  <a:cubicBezTo>
                    <a:pt x="21276" y="9218"/>
                    <a:pt x="21621" y="6868"/>
                    <a:pt x="22985" y="6080"/>
                  </a:cubicBezTo>
                  <a:cubicBezTo>
                    <a:pt x="24332" y="5291"/>
                    <a:pt x="26550" y="6162"/>
                    <a:pt x="27995" y="5521"/>
                  </a:cubicBezTo>
                  <a:cubicBezTo>
                    <a:pt x="29425" y="4880"/>
                    <a:pt x="30246" y="2646"/>
                    <a:pt x="31758" y="2153"/>
                  </a:cubicBezTo>
                  <a:cubicBezTo>
                    <a:pt x="33236" y="1677"/>
                    <a:pt x="35224" y="2991"/>
                    <a:pt x="36768" y="2662"/>
                  </a:cubicBezTo>
                  <a:cubicBezTo>
                    <a:pt x="38296" y="2350"/>
                    <a:pt x="39578" y="330"/>
                    <a:pt x="41155" y="165"/>
                  </a:cubicBezTo>
                  <a:cubicBezTo>
                    <a:pt x="42699" y="1"/>
                    <a:pt x="44375" y="1710"/>
                    <a:pt x="45968" y="1710"/>
                  </a:cubicBezTo>
                  <a:cubicBezTo>
                    <a:pt x="47546" y="1710"/>
                    <a:pt x="49221" y="1"/>
                    <a:pt x="50766" y="165"/>
                  </a:cubicBezTo>
                  <a:cubicBezTo>
                    <a:pt x="52343" y="330"/>
                    <a:pt x="53624" y="2350"/>
                    <a:pt x="55152" y="2662"/>
                  </a:cubicBezTo>
                  <a:cubicBezTo>
                    <a:pt x="56696" y="2991"/>
                    <a:pt x="58684" y="1677"/>
                    <a:pt x="60163" y="2153"/>
                  </a:cubicBezTo>
                  <a:cubicBezTo>
                    <a:pt x="61674" y="2646"/>
                    <a:pt x="62496" y="4880"/>
                    <a:pt x="63925" y="5521"/>
                  </a:cubicBezTo>
                  <a:cubicBezTo>
                    <a:pt x="65371" y="6162"/>
                    <a:pt x="67589" y="5291"/>
                    <a:pt x="68936" y="6080"/>
                  </a:cubicBezTo>
                  <a:cubicBezTo>
                    <a:pt x="70316" y="6868"/>
                    <a:pt x="70644" y="9218"/>
                    <a:pt x="71926" y="10154"/>
                  </a:cubicBezTo>
                  <a:cubicBezTo>
                    <a:pt x="73191" y="11074"/>
                    <a:pt x="75540" y="10680"/>
                    <a:pt x="76707" y="11731"/>
                  </a:cubicBezTo>
                  <a:cubicBezTo>
                    <a:pt x="77873" y="12783"/>
                    <a:pt x="77725" y="15165"/>
                    <a:pt x="78777" y="16331"/>
                  </a:cubicBezTo>
                  <a:cubicBezTo>
                    <a:pt x="79828" y="17498"/>
                    <a:pt x="82210" y="17596"/>
                    <a:pt x="83147" y="18861"/>
                  </a:cubicBezTo>
                  <a:cubicBezTo>
                    <a:pt x="84067" y="20143"/>
                    <a:pt x="83426" y="22426"/>
                    <a:pt x="84215" y="23790"/>
                  </a:cubicBezTo>
                  <a:cubicBezTo>
                    <a:pt x="85003" y="25154"/>
                    <a:pt x="87320" y="25745"/>
                    <a:pt x="87960" y="27191"/>
                  </a:cubicBezTo>
                  <a:cubicBezTo>
                    <a:pt x="88601" y="28620"/>
                    <a:pt x="87484" y="30723"/>
                    <a:pt x="87977" y="32234"/>
                  </a:cubicBezTo>
                  <a:cubicBezTo>
                    <a:pt x="88453" y="33713"/>
                    <a:pt x="90605" y="34781"/>
                    <a:pt x="90934" y="36325"/>
                  </a:cubicBezTo>
                  <a:cubicBezTo>
                    <a:pt x="91246" y="37853"/>
                    <a:pt x="89718" y="39693"/>
                    <a:pt x="89883" y="41270"/>
                  </a:cubicBezTo>
                  <a:cubicBezTo>
                    <a:pt x="90047" y="42815"/>
                    <a:pt x="91920" y="44293"/>
                    <a:pt x="91920" y="458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"/>
            <p:cNvSpPr/>
            <p:nvPr/>
          </p:nvSpPr>
          <p:spPr>
            <a:xfrm>
              <a:off x="2728975" y="1759425"/>
              <a:ext cx="2163275" cy="2159175"/>
            </a:xfrm>
            <a:custGeom>
              <a:rect b="b" l="l" r="r" t="t"/>
              <a:pathLst>
                <a:path extrusionOk="0" fill="none" h="86367" w="86531">
                  <a:moveTo>
                    <a:pt x="86531" y="43192"/>
                  </a:moveTo>
                  <a:cubicBezTo>
                    <a:pt x="86531" y="44687"/>
                    <a:pt x="84757" y="46083"/>
                    <a:pt x="84609" y="47529"/>
                  </a:cubicBezTo>
                  <a:cubicBezTo>
                    <a:pt x="84461" y="49024"/>
                    <a:pt x="85890" y="50749"/>
                    <a:pt x="85594" y="52179"/>
                  </a:cubicBezTo>
                  <a:cubicBezTo>
                    <a:pt x="85282" y="53641"/>
                    <a:pt x="83262" y="54643"/>
                    <a:pt x="82818" y="56039"/>
                  </a:cubicBezTo>
                  <a:cubicBezTo>
                    <a:pt x="82358" y="57452"/>
                    <a:pt x="83393" y="59440"/>
                    <a:pt x="82802" y="60787"/>
                  </a:cubicBezTo>
                  <a:cubicBezTo>
                    <a:pt x="82194" y="62151"/>
                    <a:pt x="80009" y="62709"/>
                    <a:pt x="79269" y="63974"/>
                  </a:cubicBezTo>
                  <a:cubicBezTo>
                    <a:pt x="78530" y="65272"/>
                    <a:pt x="79138" y="67424"/>
                    <a:pt x="78267" y="68624"/>
                  </a:cubicBezTo>
                  <a:cubicBezTo>
                    <a:pt x="77396" y="69823"/>
                    <a:pt x="75146" y="69905"/>
                    <a:pt x="74160" y="71006"/>
                  </a:cubicBezTo>
                  <a:cubicBezTo>
                    <a:pt x="73174" y="72107"/>
                    <a:pt x="73322" y="74357"/>
                    <a:pt x="72221" y="75343"/>
                  </a:cubicBezTo>
                  <a:cubicBezTo>
                    <a:pt x="71121" y="76329"/>
                    <a:pt x="68903" y="75951"/>
                    <a:pt x="67703" y="76822"/>
                  </a:cubicBezTo>
                  <a:cubicBezTo>
                    <a:pt x="66504" y="77693"/>
                    <a:pt x="66192" y="79910"/>
                    <a:pt x="64894" y="80666"/>
                  </a:cubicBezTo>
                  <a:cubicBezTo>
                    <a:pt x="63629" y="81405"/>
                    <a:pt x="61543" y="80568"/>
                    <a:pt x="60179" y="81175"/>
                  </a:cubicBezTo>
                  <a:cubicBezTo>
                    <a:pt x="58832" y="81783"/>
                    <a:pt x="58060" y="83886"/>
                    <a:pt x="56630" y="84346"/>
                  </a:cubicBezTo>
                  <a:cubicBezTo>
                    <a:pt x="55234" y="84806"/>
                    <a:pt x="53378" y="83558"/>
                    <a:pt x="51915" y="83870"/>
                  </a:cubicBezTo>
                  <a:cubicBezTo>
                    <a:pt x="50470" y="84165"/>
                    <a:pt x="49270" y="86055"/>
                    <a:pt x="47792" y="86219"/>
                  </a:cubicBezTo>
                  <a:cubicBezTo>
                    <a:pt x="46330" y="86367"/>
                    <a:pt x="44769" y="84757"/>
                    <a:pt x="43257" y="84757"/>
                  </a:cubicBezTo>
                  <a:cubicBezTo>
                    <a:pt x="41762" y="84757"/>
                    <a:pt x="40202" y="86367"/>
                    <a:pt x="38740" y="86219"/>
                  </a:cubicBezTo>
                  <a:cubicBezTo>
                    <a:pt x="37261" y="86071"/>
                    <a:pt x="36062" y="84165"/>
                    <a:pt x="34616" y="83870"/>
                  </a:cubicBezTo>
                  <a:cubicBezTo>
                    <a:pt x="33154" y="83558"/>
                    <a:pt x="31297" y="84806"/>
                    <a:pt x="29884" y="84346"/>
                  </a:cubicBezTo>
                  <a:cubicBezTo>
                    <a:pt x="28472" y="83886"/>
                    <a:pt x="27699" y="81783"/>
                    <a:pt x="26352" y="81175"/>
                  </a:cubicBezTo>
                  <a:cubicBezTo>
                    <a:pt x="24989" y="80568"/>
                    <a:pt x="22902" y="81405"/>
                    <a:pt x="21637" y="80666"/>
                  </a:cubicBezTo>
                  <a:cubicBezTo>
                    <a:pt x="20339" y="79910"/>
                    <a:pt x="20027" y="77693"/>
                    <a:pt x="18828" y="76822"/>
                  </a:cubicBezTo>
                  <a:cubicBezTo>
                    <a:pt x="17629" y="75951"/>
                    <a:pt x="15411" y="76329"/>
                    <a:pt x="14310" y="75343"/>
                  </a:cubicBezTo>
                  <a:cubicBezTo>
                    <a:pt x="13209" y="74341"/>
                    <a:pt x="13357" y="72107"/>
                    <a:pt x="12371" y="71006"/>
                  </a:cubicBezTo>
                  <a:cubicBezTo>
                    <a:pt x="11369" y="69905"/>
                    <a:pt x="9135" y="69823"/>
                    <a:pt x="8264" y="68624"/>
                  </a:cubicBezTo>
                  <a:cubicBezTo>
                    <a:pt x="7393" y="67424"/>
                    <a:pt x="8001" y="65272"/>
                    <a:pt x="7246" y="63974"/>
                  </a:cubicBezTo>
                  <a:cubicBezTo>
                    <a:pt x="6506" y="62709"/>
                    <a:pt x="4338" y="62151"/>
                    <a:pt x="3730" y="60787"/>
                  </a:cubicBezTo>
                  <a:cubicBezTo>
                    <a:pt x="3138" y="59440"/>
                    <a:pt x="4173" y="57452"/>
                    <a:pt x="3713" y="56039"/>
                  </a:cubicBezTo>
                  <a:cubicBezTo>
                    <a:pt x="3253" y="54643"/>
                    <a:pt x="1249" y="53641"/>
                    <a:pt x="937" y="52179"/>
                  </a:cubicBezTo>
                  <a:cubicBezTo>
                    <a:pt x="641" y="50749"/>
                    <a:pt x="2070" y="49024"/>
                    <a:pt x="1923" y="47529"/>
                  </a:cubicBezTo>
                  <a:cubicBezTo>
                    <a:pt x="1758" y="46083"/>
                    <a:pt x="0" y="44687"/>
                    <a:pt x="0" y="43192"/>
                  </a:cubicBezTo>
                  <a:cubicBezTo>
                    <a:pt x="0" y="41697"/>
                    <a:pt x="1758" y="40300"/>
                    <a:pt x="1923" y="38838"/>
                  </a:cubicBezTo>
                  <a:cubicBezTo>
                    <a:pt x="2070" y="37360"/>
                    <a:pt x="641" y="35635"/>
                    <a:pt x="937" y="34189"/>
                  </a:cubicBezTo>
                  <a:cubicBezTo>
                    <a:pt x="1249" y="32727"/>
                    <a:pt x="3253" y="31741"/>
                    <a:pt x="3713" y="30345"/>
                  </a:cubicBezTo>
                  <a:cubicBezTo>
                    <a:pt x="4173" y="28932"/>
                    <a:pt x="3138" y="26927"/>
                    <a:pt x="3730" y="25580"/>
                  </a:cubicBezTo>
                  <a:cubicBezTo>
                    <a:pt x="4338" y="24233"/>
                    <a:pt x="6506" y="23674"/>
                    <a:pt x="7246" y="22393"/>
                  </a:cubicBezTo>
                  <a:cubicBezTo>
                    <a:pt x="8001" y="21112"/>
                    <a:pt x="7393" y="18959"/>
                    <a:pt x="8264" y="17760"/>
                  </a:cubicBezTo>
                  <a:cubicBezTo>
                    <a:pt x="9135" y="16561"/>
                    <a:pt x="11369" y="16479"/>
                    <a:pt x="12371" y="15378"/>
                  </a:cubicBezTo>
                  <a:cubicBezTo>
                    <a:pt x="13357" y="14261"/>
                    <a:pt x="13209" y="12026"/>
                    <a:pt x="14310" y="11041"/>
                  </a:cubicBezTo>
                  <a:cubicBezTo>
                    <a:pt x="15411" y="10055"/>
                    <a:pt x="17629" y="10433"/>
                    <a:pt x="18828" y="9546"/>
                  </a:cubicBezTo>
                  <a:cubicBezTo>
                    <a:pt x="20027" y="8675"/>
                    <a:pt x="20339" y="6457"/>
                    <a:pt x="21637" y="5718"/>
                  </a:cubicBezTo>
                  <a:cubicBezTo>
                    <a:pt x="22902" y="4978"/>
                    <a:pt x="24989" y="5800"/>
                    <a:pt x="26352" y="5208"/>
                  </a:cubicBezTo>
                  <a:cubicBezTo>
                    <a:pt x="27699" y="4601"/>
                    <a:pt x="28472" y="2498"/>
                    <a:pt x="29884" y="2038"/>
                  </a:cubicBezTo>
                  <a:cubicBezTo>
                    <a:pt x="31297" y="1578"/>
                    <a:pt x="33154" y="2826"/>
                    <a:pt x="34616" y="2514"/>
                  </a:cubicBezTo>
                  <a:cubicBezTo>
                    <a:pt x="36062" y="2218"/>
                    <a:pt x="37261" y="313"/>
                    <a:pt x="38740" y="165"/>
                  </a:cubicBezTo>
                  <a:cubicBezTo>
                    <a:pt x="40202" y="0"/>
                    <a:pt x="41762" y="1610"/>
                    <a:pt x="43257" y="1610"/>
                  </a:cubicBezTo>
                  <a:cubicBezTo>
                    <a:pt x="44769" y="1610"/>
                    <a:pt x="46330" y="0"/>
                    <a:pt x="47792" y="165"/>
                  </a:cubicBezTo>
                  <a:cubicBezTo>
                    <a:pt x="49270" y="313"/>
                    <a:pt x="50470" y="2218"/>
                    <a:pt x="51915" y="2514"/>
                  </a:cubicBezTo>
                  <a:cubicBezTo>
                    <a:pt x="53378" y="2826"/>
                    <a:pt x="55234" y="1578"/>
                    <a:pt x="56630" y="2038"/>
                  </a:cubicBezTo>
                  <a:cubicBezTo>
                    <a:pt x="58060" y="2498"/>
                    <a:pt x="58832" y="4601"/>
                    <a:pt x="60179" y="5208"/>
                  </a:cubicBezTo>
                  <a:cubicBezTo>
                    <a:pt x="61543" y="5800"/>
                    <a:pt x="63629" y="4978"/>
                    <a:pt x="64894" y="5718"/>
                  </a:cubicBezTo>
                  <a:cubicBezTo>
                    <a:pt x="66192" y="6457"/>
                    <a:pt x="66504" y="8691"/>
                    <a:pt x="67703" y="9546"/>
                  </a:cubicBezTo>
                  <a:cubicBezTo>
                    <a:pt x="68903" y="10433"/>
                    <a:pt x="71121" y="10055"/>
                    <a:pt x="72221" y="11041"/>
                  </a:cubicBezTo>
                  <a:cubicBezTo>
                    <a:pt x="73322" y="12026"/>
                    <a:pt x="73174" y="14277"/>
                    <a:pt x="74160" y="15378"/>
                  </a:cubicBezTo>
                  <a:cubicBezTo>
                    <a:pt x="75146" y="16462"/>
                    <a:pt x="77396" y="16561"/>
                    <a:pt x="78267" y="17760"/>
                  </a:cubicBezTo>
                  <a:cubicBezTo>
                    <a:pt x="79138" y="18959"/>
                    <a:pt x="78530" y="21112"/>
                    <a:pt x="79269" y="22393"/>
                  </a:cubicBezTo>
                  <a:cubicBezTo>
                    <a:pt x="80009" y="23674"/>
                    <a:pt x="82194" y="24233"/>
                    <a:pt x="82802" y="25580"/>
                  </a:cubicBezTo>
                  <a:cubicBezTo>
                    <a:pt x="83393" y="26927"/>
                    <a:pt x="82358" y="28915"/>
                    <a:pt x="82818" y="30345"/>
                  </a:cubicBezTo>
                  <a:cubicBezTo>
                    <a:pt x="83262" y="31741"/>
                    <a:pt x="85282" y="32743"/>
                    <a:pt x="85594" y="34189"/>
                  </a:cubicBezTo>
                  <a:cubicBezTo>
                    <a:pt x="85890" y="35635"/>
                    <a:pt x="84461" y="37360"/>
                    <a:pt x="84609" y="38838"/>
                  </a:cubicBezTo>
                  <a:cubicBezTo>
                    <a:pt x="84773" y="40300"/>
                    <a:pt x="86531" y="41697"/>
                    <a:pt x="86531" y="4319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"/>
            <p:cNvSpPr/>
            <p:nvPr/>
          </p:nvSpPr>
          <p:spPr>
            <a:xfrm>
              <a:off x="2796325" y="1825950"/>
              <a:ext cx="2028575" cy="2024475"/>
            </a:xfrm>
            <a:custGeom>
              <a:rect b="b" l="l" r="r" t="t"/>
              <a:pathLst>
                <a:path extrusionOk="0" fill="none" h="80979" w="81143">
                  <a:moveTo>
                    <a:pt x="81143" y="40498"/>
                  </a:moveTo>
                  <a:cubicBezTo>
                    <a:pt x="81143" y="41895"/>
                    <a:pt x="79500" y="43209"/>
                    <a:pt x="79352" y="44572"/>
                  </a:cubicBezTo>
                  <a:cubicBezTo>
                    <a:pt x="79204" y="45969"/>
                    <a:pt x="80551" y="47579"/>
                    <a:pt x="80272" y="48926"/>
                  </a:cubicBezTo>
                  <a:cubicBezTo>
                    <a:pt x="79976" y="50306"/>
                    <a:pt x="78087" y="51243"/>
                    <a:pt x="77660" y="52540"/>
                  </a:cubicBezTo>
                  <a:cubicBezTo>
                    <a:pt x="77233" y="53871"/>
                    <a:pt x="78218" y="55744"/>
                    <a:pt x="77643" y="57009"/>
                  </a:cubicBezTo>
                  <a:cubicBezTo>
                    <a:pt x="77085" y="58274"/>
                    <a:pt x="75031" y="58800"/>
                    <a:pt x="74341" y="59999"/>
                  </a:cubicBezTo>
                  <a:cubicBezTo>
                    <a:pt x="73651" y="61198"/>
                    <a:pt x="74210" y="63219"/>
                    <a:pt x="73405" y="64336"/>
                  </a:cubicBezTo>
                  <a:cubicBezTo>
                    <a:pt x="72583" y="65470"/>
                    <a:pt x="70480" y="65552"/>
                    <a:pt x="69544" y="66587"/>
                  </a:cubicBezTo>
                  <a:cubicBezTo>
                    <a:pt x="68624" y="67606"/>
                    <a:pt x="68755" y="69709"/>
                    <a:pt x="67720" y="70645"/>
                  </a:cubicBezTo>
                  <a:cubicBezTo>
                    <a:pt x="66685" y="71565"/>
                    <a:pt x="64615" y="71220"/>
                    <a:pt x="63498" y="72041"/>
                  </a:cubicBezTo>
                  <a:cubicBezTo>
                    <a:pt x="62364" y="72846"/>
                    <a:pt x="62069" y="74933"/>
                    <a:pt x="60869" y="75639"/>
                  </a:cubicBezTo>
                  <a:cubicBezTo>
                    <a:pt x="59670" y="76329"/>
                    <a:pt x="57715" y="75557"/>
                    <a:pt x="56434" y="76116"/>
                  </a:cubicBezTo>
                  <a:cubicBezTo>
                    <a:pt x="55169" y="76674"/>
                    <a:pt x="54446" y="78662"/>
                    <a:pt x="53115" y="79089"/>
                  </a:cubicBezTo>
                  <a:cubicBezTo>
                    <a:pt x="51801" y="79517"/>
                    <a:pt x="50059" y="78350"/>
                    <a:pt x="48679" y="78629"/>
                  </a:cubicBezTo>
                  <a:cubicBezTo>
                    <a:pt x="47332" y="78925"/>
                    <a:pt x="46215" y="80699"/>
                    <a:pt x="44818" y="80847"/>
                  </a:cubicBezTo>
                  <a:cubicBezTo>
                    <a:pt x="43455" y="80979"/>
                    <a:pt x="41976" y="79484"/>
                    <a:pt x="40580" y="79484"/>
                  </a:cubicBezTo>
                  <a:cubicBezTo>
                    <a:pt x="39167" y="79484"/>
                    <a:pt x="37705" y="80979"/>
                    <a:pt x="36341" y="80847"/>
                  </a:cubicBezTo>
                  <a:cubicBezTo>
                    <a:pt x="34945" y="80699"/>
                    <a:pt x="33811" y="78925"/>
                    <a:pt x="32464" y="78629"/>
                  </a:cubicBezTo>
                  <a:cubicBezTo>
                    <a:pt x="31100" y="78350"/>
                    <a:pt x="29343" y="79517"/>
                    <a:pt x="28028" y="79089"/>
                  </a:cubicBezTo>
                  <a:cubicBezTo>
                    <a:pt x="26714" y="78662"/>
                    <a:pt x="25975" y="76674"/>
                    <a:pt x="24710" y="76116"/>
                  </a:cubicBezTo>
                  <a:cubicBezTo>
                    <a:pt x="23445" y="75557"/>
                    <a:pt x="21490" y="76329"/>
                    <a:pt x="20290" y="75639"/>
                  </a:cubicBezTo>
                  <a:cubicBezTo>
                    <a:pt x="19075" y="74933"/>
                    <a:pt x="18779" y="72846"/>
                    <a:pt x="17662" y="72041"/>
                  </a:cubicBezTo>
                  <a:cubicBezTo>
                    <a:pt x="16528" y="71220"/>
                    <a:pt x="14458" y="71565"/>
                    <a:pt x="13423" y="70645"/>
                  </a:cubicBezTo>
                  <a:cubicBezTo>
                    <a:pt x="12404" y="69709"/>
                    <a:pt x="12536" y="67606"/>
                    <a:pt x="11599" y="66587"/>
                  </a:cubicBezTo>
                  <a:cubicBezTo>
                    <a:pt x="10679" y="65552"/>
                    <a:pt x="8577" y="65470"/>
                    <a:pt x="7755" y="64336"/>
                  </a:cubicBezTo>
                  <a:cubicBezTo>
                    <a:pt x="6934" y="63219"/>
                    <a:pt x="7509" y="61198"/>
                    <a:pt x="6802" y="59999"/>
                  </a:cubicBezTo>
                  <a:cubicBezTo>
                    <a:pt x="6112" y="58800"/>
                    <a:pt x="4075" y="58274"/>
                    <a:pt x="3500" y="57009"/>
                  </a:cubicBezTo>
                  <a:cubicBezTo>
                    <a:pt x="2941" y="55744"/>
                    <a:pt x="3911" y="53871"/>
                    <a:pt x="3484" y="52540"/>
                  </a:cubicBezTo>
                  <a:cubicBezTo>
                    <a:pt x="3056" y="51243"/>
                    <a:pt x="1167" y="50306"/>
                    <a:pt x="888" y="48926"/>
                  </a:cubicBezTo>
                  <a:cubicBezTo>
                    <a:pt x="592" y="47579"/>
                    <a:pt x="1939" y="45969"/>
                    <a:pt x="1791" y="44572"/>
                  </a:cubicBezTo>
                  <a:cubicBezTo>
                    <a:pt x="1660" y="43209"/>
                    <a:pt x="1" y="41895"/>
                    <a:pt x="1" y="40498"/>
                  </a:cubicBezTo>
                  <a:cubicBezTo>
                    <a:pt x="1" y="39085"/>
                    <a:pt x="1660" y="37787"/>
                    <a:pt x="1791" y="36424"/>
                  </a:cubicBezTo>
                  <a:cubicBezTo>
                    <a:pt x="1939" y="35027"/>
                    <a:pt x="592" y="33401"/>
                    <a:pt x="888" y="32054"/>
                  </a:cubicBezTo>
                  <a:cubicBezTo>
                    <a:pt x="1167" y="30690"/>
                    <a:pt x="3056" y="29754"/>
                    <a:pt x="3484" y="28439"/>
                  </a:cubicBezTo>
                  <a:cubicBezTo>
                    <a:pt x="3911" y="27109"/>
                    <a:pt x="2941" y="25252"/>
                    <a:pt x="3500" y="23987"/>
                  </a:cubicBezTo>
                  <a:cubicBezTo>
                    <a:pt x="4075" y="22722"/>
                    <a:pt x="6112" y="22196"/>
                    <a:pt x="6802" y="20997"/>
                  </a:cubicBezTo>
                  <a:cubicBezTo>
                    <a:pt x="7492" y="19798"/>
                    <a:pt x="6934" y="17761"/>
                    <a:pt x="7755" y="16643"/>
                  </a:cubicBezTo>
                  <a:cubicBezTo>
                    <a:pt x="8560" y="15526"/>
                    <a:pt x="10679" y="15444"/>
                    <a:pt x="11599" y="14409"/>
                  </a:cubicBezTo>
                  <a:cubicBezTo>
                    <a:pt x="12536" y="13374"/>
                    <a:pt x="12388" y="11288"/>
                    <a:pt x="13423" y="10351"/>
                  </a:cubicBezTo>
                  <a:cubicBezTo>
                    <a:pt x="14458" y="9415"/>
                    <a:pt x="16528" y="9776"/>
                    <a:pt x="17662" y="8955"/>
                  </a:cubicBezTo>
                  <a:cubicBezTo>
                    <a:pt x="18779" y="8133"/>
                    <a:pt x="19075" y="6047"/>
                    <a:pt x="20290" y="5357"/>
                  </a:cubicBezTo>
                  <a:cubicBezTo>
                    <a:pt x="21490" y="4667"/>
                    <a:pt x="23445" y="5439"/>
                    <a:pt x="24710" y="4880"/>
                  </a:cubicBezTo>
                  <a:cubicBezTo>
                    <a:pt x="25975" y="4305"/>
                    <a:pt x="26714" y="2334"/>
                    <a:pt x="28028" y="1907"/>
                  </a:cubicBezTo>
                  <a:cubicBezTo>
                    <a:pt x="29343" y="1480"/>
                    <a:pt x="31100" y="2646"/>
                    <a:pt x="32464" y="2350"/>
                  </a:cubicBezTo>
                  <a:cubicBezTo>
                    <a:pt x="33811" y="2071"/>
                    <a:pt x="34945" y="297"/>
                    <a:pt x="36341" y="149"/>
                  </a:cubicBezTo>
                  <a:cubicBezTo>
                    <a:pt x="37705" y="1"/>
                    <a:pt x="39167" y="1512"/>
                    <a:pt x="40580" y="1512"/>
                  </a:cubicBezTo>
                  <a:cubicBezTo>
                    <a:pt x="41976" y="1512"/>
                    <a:pt x="43455" y="1"/>
                    <a:pt x="44818" y="149"/>
                  </a:cubicBezTo>
                  <a:cubicBezTo>
                    <a:pt x="46215" y="297"/>
                    <a:pt x="47332" y="2071"/>
                    <a:pt x="48679" y="2350"/>
                  </a:cubicBezTo>
                  <a:cubicBezTo>
                    <a:pt x="50043" y="2646"/>
                    <a:pt x="51801" y="1480"/>
                    <a:pt x="53115" y="1907"/>
                  </a:cubicBezTo>
                  <a:cubicBezTo>
                    <a:pt x="54446" y="2334"/>
                    <a:pt x="55169" y="4305"/>
                    <a:pt x="56434" y="4880"/>
                  </a:cubicBezTo>
                  <a:cubicBezTo>
                    <a:pt x="57715" y="5439"/>
                    <a:pt x="59670" y="4667"/>
                    <a:pt x="60869" y="5357"/>
                  </a:cubicBezTo>
                  <a:cubicBezTo>
                    <a:pt x="62069" y="6047"/>
                    <a:pt x="62364" y="8133"/>
                    <a:pt x="63498" y="8955"/>
                  </a:cubicBezTo>
                  <a:cubicBezTo>
                    <a:pt x="64615" y="9776"/>
                    <a:pt x="66685" y="9415"/>
                    <a:pt x="67720" y="10351"/>
                  </a:cubicBezTo>
                  <a:cubicBezTo>
                    <a:pt x="68755" y="11271"/>
                    <a:pt x="68624" y="13374"/>
                    <a:pt x="69544" y="14409"/>
                  </a:cubicBezTo>
                  <a:cubicBezTo>
                    <a:pt x="70480" y="15444"/>
                    <a:pt x="72583" y="15526"/>
                    <a:pt x="73405" y="16643"/>
                  </a:cubicBezTo>
                  <a:cubicBezTo>
                    <a:pt x="74210" y="17777"/>
                    <a:pt x="73651" y="19798"/>
                    <a:pt x="74341" y="20997"/>
                  </a:cubicBezTo>
                  <a:cubicBezTo>
                    <a:pt x="75047" y="22196"/>
                    <a:pt x="77085" y="22722"/>
                    <a:pt x="77643" y="23987"/>
                  </a:cubicBezTo>
                  <a:cubicBezTo>
                    <a:pt x="78202" y="25252"/>
                    <a:pt x="77233" y="27109"/>
                    <a:pt x="77660" y="28439"/>
                  </a:cubicBezTo>
                  <a:cubicBezTo>
                    <a:pt x="78087" y="29754"/>
                    <a:pt x="79976" y="30690"/>
                    <a:pt x="80272" y="32054"/>
                  </a:cubicBezTo>
                  <a:cubicBezTo>
                    <a:pt x="80551" y="33401"/>
                    <a:pt x="79204" y="35027"/>
                    <a:pt x="79352" y="36424"/>
                  </a:cubicBezTo>
                  <a:cubicBezTo>
                    <a:pt x="79500" y="37787"/>
                    <a:pt x="81143" y="39085"/>
                    <a:pt x="81143" y="40498"/>
                  </a:cubicBezTo>
                  <a:close/>
                </a:path>
              </a:pathLst>
            </a:custGeom>
            <a:noFill/>
            <a:ln cap="flat" cmpd="sng" w="9850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"/>
            <p:cNvSpPr/>
            <p:nvPr/>
          </p:nvSpPr>
          <p:spPr>
            <a:xfrm>
              <a:off x="2864500" y="1892500"/>
              <a:ext cx="1893450" cy="1890150"/>
            </a:xfrm>
            <a:custGeom>
              <a:rect b="b" l="l" r="r" t="t"/>
              <a:pathLst>
                <a:path extrusionOk="0" fill="none" h="75606" w="75738">
                  <a:moveTo>
                    <a:pt x="75738" y="37803"/>
                  </a:moveTo>
                  <a:cubicBezTo>
                    <a:pt x="75738" y="39118"/>
                    <a:pt x="74193" y="40333"/>
                    <a:pt x="74062" y="41615"/>
                  </a:cubicBezTo>
                  <a:cubicBezTo>
                    <a:pt x="73930" y="42913"/>
                    <a:pt x="75179" y="44424"/>
                    <a:pt x="74916" y="45673"/>
                  </a:cubicBezTo>
                  <a:cubicBezTo>
                    <a:pt x="74637" y="46954"/>
                    <a:pt x="72879" y="47825"/>
                    <a:pt x="72485" y="49057"/>
                  </a:cubicBezTo>
                  <a:cubicBezTo>
                    <a:pt x="72074" y="50289"/>
                    <a:pt x="72994" y="52031"/>
                    <a:pt x="72468" y="53213"/>
                  </a:cubicBezTo>
                  <a:cubicBezTo>
                    <a:pt x="71943" y="54396"/>
                    <a:pt x="70037" y="54889"/>
                    <a:pt x="69380" y="56006"/>
                  </a:cubicBezTo>
                  <a:cubicBezTo>
                    <a:pt x="68739" y="57124"/>
                    <a:pt x="69265" y="59013"/>
                    <a:pt x="68509" y="60064"/>
                  </a:cubicBezTo>
                  <a:cubicBezTo>
                    <a:pt x="67737" y="61116"/>
                    <a:pt x="65782" y="61198"/>
                    <a:pt x="64911" y="62151"/>
                  </a:cubicBezTo>
                  <a:cubicBezTo>
                    <a:pt x="64040" y="63120"/>
                    <a:pt x="64172" y="65075"/>
                    <a:pt x="63202" y="65946"/>
                  </a:cubicBezTo>
                  <a:cubicBezTo>
                    <a:pt x="62233" y="66817"/>
                    <a:pt x="60311" y="66488"/>
                    <a:pt x="59260" y="67244"/>
                  </a:cubicBezTo>
                  <a:cubicBezTo>
                    <a:pt x="58208" y="68016"/>
                    <a:pt x="57929" y="69954"/>
                    <a:pt x="56795" y="70612"/>
                  </a:cubicBezTo>
                  <a:cubicBezTo>
                    <a:pt x="55678" y="71252"/>
                    <a:pt x="53855" y="70529"/>
                    <a:pt x="52672" y="71055"/>
                  </a:cubicBezTo>
                  <a:cubicBezTo>
                    <a:pt x="51489" y="71581"/>
                    <a:pt x="50815" y="73437"/>
                    <a:pt x="49567" y="73832"/>
                  </a:cubicBezTo>
                  <a:cubicBezTo>
                    <a:pt x="48334" y="74226"/>
                    <a:pt x="46708" y="73142"/>
                    <a:pt x="45427" y="73405"/>
                  </a:cubicBezTo>
                  <a:cubicBezTo>
                    <a:pt x="44178" y="73684"/>
                    <a:pt x="43127" y="75343"/>
                    <a:pt x="41829" y="75475"/>
                  </a:cubicBezTo>
                  <a:cubicBezTo>
                    <a:pt x="40547" y="75606"/>
                    <a:pt x="39167" y="74193"/>
                    <a:pt x="37869" y="74193"/>
                  </a:cubicBezTo>
                  <a:cubicBezTo>
                    <a:pt x="36555" y="74193"/>
                    <a:pt x="35175" y="75606"/>
                    <a:pt x="33910" y="75475"/>
                  </a:cubicBezTo>
                  <a:cubicBezTo>
                    <a:pt x="32596" y="75343"/>
                    <a:pt x="31544" y="73684"/>
                    <a:pt x="30296" y="73405"/>
                  </a:cubicBezTo>
                  <a:cubicBezTo>
                    <a:pt x="29014" y="73142"/>
                    <a:pt x="27388" y="74226"/>
                    <a:pt x="26156" y="73832"/>
                  </a:cubicBezTo>
                  <a:cubicBezTo>
                    <a:pt x="24923" y="73437"/>
                    <a:pt x="24233" y="71581"/>
                    <a:pt x="23067" y="71055"/>
                  </a:cubicBezTo>
                  <a:cubicBezTo>
                    <a:pt x="21868" y="70529"/>
                    <a:pt x="20044" y="71252"/>
                    <a:pt x="18927" y="70612"/>
                  </a:cubicBezTo>
                  <a:cubicBezTo>
                    <a:pt x="17793" y="69954"/>
                    <a:pt x="17514" y="68016"/>
                    <a:pt x="16479" y="67244"/>
                  </a:cubicBezTo>
                  <a:cubicBezTo>
                    <a:pt x="15428" y="66488"/>
                    <a:pt x="13489" y="66817"/>
                    <a:pt x="12520" y="65946"/>
                  </a:cubicBezTo>
                  <a:cubicBezTo>
                    <a:pt x="11567" y="65075"/>
                    <a:pt x="11682" y="63120"/>
                    <a:pt x="10811" y="62151"/>
                  </a:cubicBezTo>
                  <a:cubicBezTo>
                    <a:pt x="9957" y="61198"/>
                    <a:pt x="7985" y="61116"/>
                    <a:pt x="7230" y="60064"/>
                  </a:cubicBezTo>
                  <a:cubicBezTo>
                    <a:pt x="6457" y="59013"/>
                    <a:pt x="7000" y="57124"/>
                    <a:pt x="6342" y="56006"/>
                  </a:cubicBezTo>
                  <a:cubicBezTo>
                    <a:pt x="5702" y="54889"/>
                    <a:pt x="3796" y="54396"/>
                    <a:pt x="3254" y="53213"/>
                  </a:cubicBezTo>
                  <a:cubicBezTo>
                    <a:pt x="2728" y="52031"/>
                    <a:pt x="3648" y="50289"/>
                    <a:pt x="3237" y="49057"/>
                  </a:cubicBezTo>
                  <a:cubicBezTo>
                    <a:pt x="2843" y="47825"/>
                    <a:pt x="1085" y="46954"/>
                    <a:pt x="806" y="45673"/>
                  </a:cubicBezTo>
                  <a:cubicBezTo>
                    <a:pt x="543" y="44424"/>
                    <a:pt x="1808" y="42913"/>
                    <a:pt x="1660" y="41615"/>
                  </a:cubicBezTo>
                  <a:cubicBezTo>
                    <a:pt x="1529" y="40333"/>
                    <a:pt x="1" y="39118"/>
                    <a:pt x="1" y="37803"/>
                  </a:cubicBezTo>
                  <a:cubicBezTo>
                    <a:pt x="1" y="36489"/>
                    <a:pt x="1529" y="35273"/>
                    <a:pt x="1660" y="33992"/>
                  </a:cubicBezTo>
                  <a:cubicBezTo>
                    <a:pt x="1808" y="32694"/>
                    <a:pt x="543" y="31182"/>
                    <a:pt x="806" y="29934"/>
                  </a:cubicBezTo>
                  <a:cubicBezTo>
                    <a:pt x="1085" y="28652"/>
                    <a:pt x="2843" y="27782"/>
                    <a:pt x="3237" y="26549"/>
                  </a:cubicBezTo>
                  <a:cubicBezTo>
                    <a:pt x="3648" y="25317"/>
                    <a:pt x="2728" y="23576"/>
                    <a:pt x="3254" y="22393"/>
                  </a:cubicBezTo>
                  <a:cubicBezTo>
                    <a:pt x="3796" y="21210"/>
                    <a:pt x="5685" y="20717"/>
                    <a:pt x="6342" y="19600"/>
                  </a:cubicBezTo>
                  <a:cubicBezTo>
                    <a:pt x="7000" y="18483"/>
                    <a:pt x="6457" y="16594"/>
                    <a:pt x="7230" y="15542"/>
                  </a:cubicBezTo>
                  <a:cubicBezTo>
                    <a:pt x="7985" y="14491"/>
                    <a:pt x="9957" y="14409"/>
                    <a:pt x="10811" y="13456"/>
                  </a:cubicBezTo>
                  <a:cubicBezTo>
                    <a:pt x="11682" y="12486"/>
                    <a:pt x="11567" y="10531"/>
                    <a:pt x="12520" y="9661"/>
                  </a:cubicBezTo>
                  <a:cubicBezTo>
                    <a:pt x="13489" y="8790"/>
                    <a:pt x="15428" y="9118"/>
                    <a:pt x="16479" y="8363"/>
                  </a:cubicBezTo>
                  <a:cubicBezTo>
                    <a:pt x="17514" y="7591"/>
                    <a:pt x="17793" y="5652"/>
                    <a:pt x="18927" y="4995"/>
                  </a:cubicBezTo>
                  <a:cubicBezTo>
                    <a:pt x="20044" y="4354"/>
                    <a:pt x="21868" y="5077"/>
                    <a:pt x="23067" y="4551"/>
                  </a:cubicBezTo>
                  <a:cubicBezTo>
                    <a:pt x="24233" y="4025"/>
                    <a:pt x="24923" y="2185"/>
                    <a:pt x="26156" y="1775"/>
                  </a:cubicBezTo>
                  <a:cubicBezTo>
                    <a:pt x="27388" y="1380"/>
                    <a:pt x="29014" y="2465"/>
                    <a:pt x="30296" y="2202"/>
                  </a:cubicBezTo>
                  <a:cubicBezTo>
                    <a:pt x="31544" y="1923"/>
                    <a:pt x="32612" y="263"/>
                    <a:pt x="33910" y="132"/>
                  </a:cubicBezTo>
                  <a:cubicBezTo>
                    <a:pt x="35175" y="0"/>
                    <a:pt x="36555" y="1413"/>
                    <a:pt x="37869" y="1413"/>
                  </a:cubicBezTo>
                  <a:cubicBezTo>
                    <a:pt x="39167" y="1413"/>
                    <a:pt x="40547" y="0"/>
                    <a:pt x="41829" y="132"/>
                  </a:cubicBezTo>
                  <a:cubicBezTo>
                    <a:pt x="43127" y="263"/>
                    <a:pt x="44178" y="1923"/>
                    <a:pt x="45427" y="2202"/>
                  </a:cubicBezTo>
                  <a:cubicBezTo>
                    <a:pt x="46708" y="2465"/>
                    <a:pt x="48351" y="1380"/>
                    <a:pt x="49567" y="1775"/>
                  </a:cubicBezTo>
                  <a:cubicBezTo>
                    <a:pt x="50815" y="2185"/>
                    <a:pt x="51489" y="4025"/>
                    <a:pt x="52672" y="4551"/>
                  </a:cubicBezTo>
                  <a:cubicBezTo>
                    <a:pt x="53855" y="5077"/>
                    <a:pt x="55678" y="4354"/>
                    <a:pt x="56795" y="4995"/>
                  </a:cubicBezTo>
                  <a:cubicBezTo>
                    <a:pt x="57929" y="5652"/>
                    <a:pt x="58208" y="7591"/>
                    <a:pt x="59260" y="8363"/>
                  </a:cubicBezTo>
                  <a:cubicBezTo>
                    <a:pt x="60311" y="9118"/>
                    <a:pt x="62233" y="8790"/>
                    <a:pt x="63202" y="9661"/>
                  </a:cubicBezTo>
                  <a:cubicBezTo>
                    <a:pt x="64172" y="10531"/>
                    <a:pt x="64040" y="12486"/>
                    <a:pt x="64911" y="13456"/>
                  </a:cubicBezTo>
                  <a:cubicBezTo>
                    <a:pt x="65782" y="14409"/>
                    <a:pt x="67737" y="14491"/>
                    <a:pt x="68509" y="15542"/>
                  </a:cubicBezTo>
                  <a:cubicBezTo>
                    <a:pt x="69265" y="16594"/>
                    <a:pt x="68739" y="18483"/>
                    <a:pt x="69380" y="19600"/>
                  </a:cubicBezTo>
                  <a:cubicBezTo>
                    <a:pt x="70037" y="20717"/>
                    <a:pt x="71943" y="21210"/>
                    <a:pt x="72468" y="22393"/>
                  </a:cubicBezTo>
                  <a:cubicBezTo>
                    <a:pt x="72994" y="23576"/>
                    <a:pt x="72074" y="25317"/>
                    <a:pt x="72485" y="26549"/>
                  </a:cubicBezTo>
                  <a:cubicBezTo>
                    <a:pt x="72879" y="27782"/>
                    <a:pt x="74637" y="28652"/>
                    <a:pt x="74916" y="29934"/>
                  </a:cubicBezTo>
                  <a:cubicBezTo>
                    <a:pt x="75179" y="31182"/>
                    <a:pt x="73930" y="32694"/>
                    <a:pt x="74062" y="33992"/>
                  </a:cubicBezTo>
                  <a:cubicBezTo>
                    <a:pt x="74193" y="35273"/>
                    <a:pt x="75738" y="36489"/>
                    <a:pt x="75738" y="37803"/>
                  </a:cubicBezTo>
                  <a:close/>
                </a:path>
              </a:pathLst>
            </a:custGeom>
            <a:noFill/>
            <a:ln cap="flat" cmpd="sng" w="10275">
              <a:solidFill>
                <a:schemeClr val="accent2"/>
              </a:solidFill>
              <a:prstDash val="solid"/>
              <a:miter lim="1642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3" name="Google Shape;1023;p1"/>
          <p:cNvSpPr/>
          <p:nvPr/>
        </p:nvSpPr>
        <p:spPr>
          <a:xfrm>
            <a:off x="7785800" y="575025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1"/>
          <p:cNvSpPr/>
          <p:nvPr/>
        </p:nvSpPr>
        <p:spPr>
          <a:xfrm>
            <a:off x="684350" y="3988750"/>
            <a:ext cx="670500" cy="670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5" name="Google Shape;1025;p1"/>
          <p:cNvGrpSpPr/>
          <p:nvPr/>
        </p:nvGrpSpPr>
        <p:grpSpPr>
          <a:xfrm>
            <a:off x="1711786" y="-246570"/>
            <a:ext cx="5717066" cy="5636643"/>
            <a:chOff x="1713324" y="-275782"/>
            <a:chExt cx="5717066" cy="5636643"/>
          </a:xfrm>
        </p:grpSpPr>
        <p:grpSp>
          <p:nvGrpSpPr>
            <p:cNvPr id="1026" name="Google Shape;1026;p1"/>
            <p:cNvGrpSpPr/>
            <p:nvPr/>
          </p:nvGrpSpPr>
          <p:grpSpPr>
            <a:xfrm>
              <a:off x="1713324" y="-275782"/>
              <a:ext cx="5717066" cy="5636643"/>
              <a:chOff x="1667900" y="-360375"/>
              <a:chExt cx="5959002" cy="5886218"/>
            </a:xfrm>
          </p:grpSpPr>
          <p:sp>
            <p:nvSpPr>
              <p:cNvPr id="1027" name="Google Shape;1027;p1"/>
              <p:cNvSpPr/>
              <p:nvPr/>
            </p:nvSpPr>
            <p:spPr>
              <a:xfrm>
                <a:off x="1667900" y="-360375"/>
                <a:ext cx="5811000" cy="5618100"/>
              </a:xfrm>
              <a:prstGeom prst="ellipse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"/>
              <p:cNvSpPr/>
              <p:nvPr/>
            </p:nvSpPr>
            <p:spPr>
              <a:xfrm>
                <a:off x="1815902" y="-92257"/>
                <a:ext cx="5811000" cy="5618100"/>
              </a:xfrm>
              <a:prstGeom prst="ellipse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29" name="Google Shape;1029;p1"/>
            <p:cNvSpPr/>
            <p:nvPr/>
          </p:nvSpPr>
          <p:spPr>
            <a:xfrm>
              <a:off x="1949300" y="1300"/>
              <a:ext cx="5245500" cy="50109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32000">
                  <a:schemeClr val="dk2"/>
                </a:gs>
                <a:gs pos="66000">
                  <a:schemeClr val="dk2"/>
                </a:gs>
                <a:gs pos="100000">
                  <a:schemeClr val="lt2"/>
                </a:gs>
              </a:gsLst>
              <a:lin ang="13500032" scaled="0"/>
            </a:gradFill>
            <a:ln>
              <a:noFill/>
            </a:ln>
            <a:effectLst>
              <a:outerShdw blurRad="100013" rotWithShape="0" algn="bl" dir="5400000" dist="104775">
                <a:schemeClr val="dk2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0" name="Google Shape;1030;p1"/>
          <p:cNvSpPr/>
          <p:nvPr/>
        </p:nvSpPr>
        <p:spPr>
          <a:xfrm>
            <a:off x="7194700" y="297573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1" name="Google Shape;1031;p1"/>
          <p:cNvSpPr/>
          <p:nvPr/>
        </p:nvSpPr>
        <p:spPr>
          <a:xfrm>
            <a:off x="1905025" y="111320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1"/>
          <p:cNvSpPr/>
          <p:nvPr/>
        </p:nvSpPr>
        <p:spPr>
          <a:xfrm>
            <a:off x="2575275" y="4659250"/>
            <a:ext cx="305400" cy="3054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chemeClr val="accent1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1"/>
          <p:cNvSpPr/>
          <p:nvPr/>
        </p:nvSpPr>
        <p:spPr>
          <a:xfrm>
            <a:off x="378950" y="884589"/>
            <a:ext cx="305400" cy="305100"/>
          </a:xfrm>
          <a:prstGeom prst="ellipse">
            <a:avLst/>
          </a:prstGeom>
          <a:gradFill>
            <a:gsLst>
              <a:gs pos="0">
                <a:schemeClr val="dk1"/>
              </a:gs>
              <a:gs pos="28000">
                <a:srgbClr val="00FFFF"/>
              </a:gs>
              <a:gs pos="54000">
                <a:srgbClr val="318481">
                  <a:alpha val="7058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1"/>
          <p:cNvSpPr txBox="1"/>
          <p:nvPr>
            <p:ph type="ctrTitle"/>
          </p:nvPr>
        </p:nvSpPr>
        <p:spPr>
          <a:xfrm>
            <a:off x="2311075" y="671950"/>
            <a:ext cx="4521900" cy="290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600"/>
              <a:t>BANDA </a:t>
            </a:r>
            <a:r>
              <a:rPr lang="en" sz="3600"/>
              <a:t> SONORA</a:t>
            </a:r>
            <a:endParaRPr sz="5000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>
                <a:solidFill>
                  <a:schemeClr val="accent1"/>
                </a:solidFill>
              </a:rPr>
              <a:t>SONOR</a:t>
            </a:r>
            <a:r>
              <a:rPr lang="en" sz="5000">
                <a:solidFill>
                  <a:schemeClr val="accent1"/>
                </a:solidFill>
              </a:rPr>
              <a:t>A</a:t>
            </a:r>
            <a:r>
              <a:rPr lang="en" sz="3600">
                <a:solidFill>
                  <a:schemeClr val="accent1"/>
                </a:solidFill>
              </a:rPr>
              <a:t> </a:t>
            </a:r>
            <a:endParaRPr sz="3600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100">
                <a:solidFill>
                  <a:schemeClr val="lt1"/>
                </a:solidFill>
              </a:rPr>
              <a:t>DE UN VIDEOJUEGO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035" name="Google Shape;1035;p1"/>
          <p:cNvSpPr txBox="1"/>
          <p:nvPr>
            <p:ph idx="1" type="subTitle"/>
          </p:nvPr>
        </p:nvSpPr>
        <p:spPr>
          <a:xfrm>
            <a:off x="3377200" y="3670825"/>
            <a:ext cx="2389800" cy="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Pablo Coutiño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Daniela Villamar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Alexa Bravo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Google Shape;1100;g1eb8c244e0a_1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55700"/>
            <a:ext cx="9143995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01" name="Google Shape;1101;g1eb8c244e0a_1_44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EL SONIDO DEL JUEGO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6" name="Google Shape;1106;g1eb8c244e0a_1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36900"/>
            <a:ext cx="3079050" cy="5473877"/>
          </a:xfrm>
          <a:prstGeom prst="rect">
            <a:avLst/>
          </a:prstGeom>
          <a:noFill/>
          <a:ln>
            <a:noFill/>
          </a:ln>
        </p:spPr>
      </p:pic>
      <p:sp>
        <p:nvSpPr>
          <p:cNvPr id="1107" name="Google Shape;1107;g1eb8c244e0a_1_24"/>
          <p:cNvSpPr txBox="1"/>
          <p:nvPr/>
        </p:nvSpPr>
        <p:spPr>
          <a:xfrm>
            <a:off x="413350" y="298275"/>
            <a:ext cx="2607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TEMAS MUSICALES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08" name="Google Shape;1108;g1eb8c244e0a_1_24"/>
          <p:cNvSpPr txBox="1"/>
          <p:nvPr/>
        </p:nvSpPr>
        <p:spPr>
          <a:xfrm>
            <a:off x="4218150" y="403950"/>
            <a:ext cx="36639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En la banda sonora hicimos: 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09" name="Google Shape;1109;g1eb8c244e0a_1_24"/>
          <p:cNvSpPr txBox="1"/>
          <p:nvPr/>
        </p:nvSpPr>
        <p:spPr>
          <a:xfrm>
            <a:off x="3892625" y="1821750"/>
            <a:ext cx="4136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Mulish"/>
              <a:buAutoNum type="arabicPeriod"/>
            </a:pP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Tema principal del videojuego </a:t>
            </a:r>
            <a:endParaRPr sz="16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Mulish"/>
              <a:buAutoNum type="arabicPeriod"/>
            </a:pP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Tema del menú </a:t>
            </a:r>
            <a:endParaRPr sz="16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Mulish"/>
              <a:buAutoNum type="arabicPeriod"/>
            </a:pP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Tema para la pantalla de carga</a:t>
            </a:r>
            <a:endParaRPr sz="16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Mulish"/>
              <a:buAutoNum type="arabicPeriod"/>
            </a:pP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Tema para tres mundos </a:t>
            </a: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específicos</a:t>
            </a:r>
            <a:r>
              <a:rPr lang="en" sz="16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con sus variaciones y loops</a:t>
            </a:r>
            <a:endParaRPr sz="16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4" name="Google Shape;1114;g1eb8c244e0a_1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36900"/>
            <a:ext cx="3079050" cy="5473877"/>
          </a:xfrm>
          <a:prstGeom prst="rect">
            <a:avLst/>
          </a:prstGeom>
          <a:noFill/>
          <a:ln>
            <a:noFill/>
          </a:ln>
        </p:spPr>
      </p:pic>
      <p:sp>
        <p:nvSpPr>
          <p:cNvPr id="1115" name="Google Shape;1115;g1eb8c244e0a_1_64"/>
          <p:cNvSpPr txBox="1"/>
          <p:nvPr/>
        </p:nvSpPr>
        <p:spPr>
          <a:xfrm>
            <a:off x="413350" y="298275"/>
            <a:ext cx="2607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INSTRUMENTOS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16" name="Google Shape;1116;g1eb8c244e0a_1_64"/>
          <p:cNvSpPr txBox="1"/>
          <p:nvPr/>
        </p:nvSpPr>
        <p:spPr>
          <a:xfrm>
            <a:off x="3310925" y="230625"/>
            <a:ext cx="54225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En la banda sonora utilizamos:</a:t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Instrumentos</a:t>
            </a: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de viento: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(Flauta de pan, saxofon, silbidos)</a:t>
            </a: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Instrumentos de percusion: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campanas</a:t>
            </a: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Instrumentos de cuerda: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Bajo,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Violonchelo</a:t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Sintetizadores:</a:t>
            </a: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Deep house, 808 bass, bass lead </a:t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g1eb8c244e0a_1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36900"/>
            <a:ext cx="3079050" cy="547387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g1eb8c244e0a_1_70"/>
          <p:cNvSpPr txBox="1"/>
          <p:nvPr/>
        </p:nvSpPr>
        <p:spPr>
          <a:xfrm>
            <a:off x="413350" y="298275"/>
            <a:ext cx="2607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PATRONES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23" name="Google Shape;1123;g1eb8c244e0a_1_70"/>
          <p:cNvSpPr txBox="1"/>
          <p:nvPr/>
        </p:nvSpPr>
        <p:spPr>
          <a:xfrm>
            <a:off x="4218150" y="403950"/>
            <a:ext cx="3663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En la banda sonora usamos: 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24" name="Google Shape;1124;g1eb8c244e0a_1_70"/>
          <p:cNvSpPr txBox="1"/>
          <p:nvPr/>
        </p:nvSpPr>
        <p:spPr>
          <a:xfrm>
            <a:off x="4218150" y="1287025"/>
            <a:ext cx="3752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Repetitivos 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Variación en la tonalidad y duración de las notas 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Intervalos ascendentes y descendentes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Combinación de </a:t>
            </a: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melodías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Armonización 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Transiciones</a:t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1eb8c244e0a_1_11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30" name="Google Shape;1130;g1eb8c244e0a_1_11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Everyone piano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31" name="Google Shape;1131;g1eb8c244e0a_1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825" y="1088462"/>
            <a:ext cx="4205525" cy="29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2" name="Google Shape;1132;g1eb8c244e0a_1_11"/>
          <p:cNvSpPr txBox="1"/>
          <p:nvPr/>
        </p:nvSpPr>
        <p:spPr>
          <a:xfrm>
            <a:off x="316425" y="1049825"/>
            <a:ext cx="42054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Usamos esta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herramienta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para probar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melodías, grabarlas sí nos gustaban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y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después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poder transcribirlas a Jyhon music.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1eb8c244e0a_4_0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38" name="Google Shape;1138;g1eb8c244e0a_4_0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JYTHON MUSIC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39" name="Google Shape;1139;g1eb8c244e0a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475" y="852025"/>
            <a:ext cx="3106200" cy="4134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g1eb8c244e0a_4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7575" y="852025"/>
            <a:ext cx="4032099" cy="403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5" name="Google Shape;1145;g1eb8c244e0a_1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50" y="792325"/>
            <a:ext cx="7177674" cy="41048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6" name="Google Shape;1146;g1eb8c244e0a_1_130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47" name="Google Shape;1147;g1eb8c244e0a_1_130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BANDLAB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1eb8c244e0a_1_118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53" name="Google Shape;1153;g1eb8c244e0a_1_118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BANDLAB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54" name="Google Shape;1154;g1eb8c244e0a_1_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4075"/>
            <a:ext cx="7048499" cy="39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1eb8c244e0a_1_124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60" name="Google Shape;1160;g1eb8c244e0a_1_124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BANDLAB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61" name="Google Shape;1161;g1eb8c244e0a_1_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75" y="1061575"/>
            <a:ext cx="6984949" cy="33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6" name="Google Shape;1166;g1eb8c244e0a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50" y="1495124"/>
            <a:ext cx="8164124" cy="288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g1eb8c244e0a_1_1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68" name="Google Shape;1168;g1eb8c244e0a_1_1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BANDLAB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1eb8c244e0a_1_16"/>
          <p:cNvSpPr/>
          <p:nvPr/>
        </p:nvSpPr>
        <p:spPr>
          <a:xfrm>
            <a:off x="0" y="122100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41" name="Google Shape;1041;g1eb8c244e0a_1_16"/>
          <p:cNvSpPr txBox="1"/>
          <p:nvPr/>
        </p:nvSpPr>
        <p:spPr>
          <a:xfrm>
            <a:off x="413350" y="204300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HISTORIA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42" name="Google Shape;1042;g1eb8c244e0a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025" y="1145538"/>
            <a:ext cx="3984350" cy="285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g1eb8c244e0a_1_16"/>
          <p:cNvSpPr txBox="1"/>
          <p:nvPr/>
        </p:nvSpPr>
        <p:spPr>
          <a:xfrm>
            <a:off x="589525" y="1145550"/>
            <a:ext cx="3663900" cy="2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Basado en la serie de Netflix, Midnight gospel trata de Clancy, un personaje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ermitaño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que compra un simulador viejo de multiversos que puede habitar. El se introduce a los diferentes universos en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búsqueda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de conversaciones interesantes con personajes muy peculiares para su programa de radio.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1eb8c244e0a_1_5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74" name="Google Shape;1174;g1eb8c244e0a_1_5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FMOD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75" name="Google Shape;1175;g1eb8c244e0a_1_5"/>
          <p:cNvSpPr txBox="1"/>
          <p:nvPr/>
        </p:nvSpPr>
        <p:spPr>
          <a:xfrm>
            <a:off x="3498825" y="857000"/>
            <a:ext cx="54225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En FMOD</a:t>
            </a:r>
            <a:r>
              <a:rPr b="1"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hicimos que se transiciona de regiones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según los valores de los parámetros MUNDO y DIZZY (porque hicimos variantes de la misma melodía pero sí el personaje estaba mareado)</a:t>
            </a: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Intensidad controla el tema del mundo en el que está el personaje.</a:t>
            </a: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76" name="Google Shape;1176;g1eb8c244e0a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125" y="3717575"/>
            <a:ext cx="2721880" cy="70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7" name="Google Shape;1177;g1eb8c244e0a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350" y="1452550"/>
            <a:ext cx="2619375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1eb8c244e0a_3_7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83" name="Google Shape;1183;g1eb8c244e0a_3_7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FMOD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84" name="Google Shape;1184;g1eb8c244e0a_3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49" y="829624"/>
            <a:ext cx="4842300" cy="37099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5" name="Google Shape;1185;g1eb8c244e0a_3_7"/>
          <p:cNvSpPr txBox="1"/>
          <p:nvPr/>
        </p:nvSpPr>
        <p:spPr>
          <a:xfrm>
            <a:off x="5521625" y="509650"/>
            <a:ext cx="3564000" cy="3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Las regiones son controladas por el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parámetro discreto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MUNDO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86" name="Google Shape;1186;g1eb8c244e0a_3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230" y="1730950"/>
            <a:ext cx="2472425" cy="32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eb8c244e0a_3_15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92" name="Google Shape;1192;g1eb8c244e0a_3_15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FMOD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193" name="Google Shape;1193;g1eb8c244e0a_3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975" y="931875"/>
            <a:ext cx="5789143" cy="4211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g1eb8c244e0a_3_15"/>
          <p:cNvSpPr txBox="1"/>
          <p:nvPr/>
        </p:nvSpPr>
        <p:spPr>
          <a:xfrm>
            <a:off x="316425" y="1049825"/>
            <a:ext cx="19992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Las transiciones son determinadas por la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combinación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de los valores de los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parámetros.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1eb8c244e0a_3_28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00" name="Google Shape;1200;g1eb8c244e0a_3_28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RETOS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01" name="Google Shape;1201;g1eb8c244e0a_3_28"/>
          <p:cNvSpPr txBox="1"/>
          <p:nvPr/>
        </p:nvSpPr>
        <p:spPr>
          <a:xfrm>
            <a:off x="316425" y="1049825"/>
            <a:ext cx="75069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Fue un proceso divertido crear las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melodías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basados en los mundos que definimos que iba a habitar, elegir los instrumentos adecuados fue la parte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más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larga y desafiante pero estamos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definitivamente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satisfechos con los resultados.</a:t>
            </a: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b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Probar distintas combinaciones de instrumentos y efectos en B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andlab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fue muy entretenido y le dio forma los distintos ambientes y emociones que 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buscábamos</a:t>
            </a: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 transmitir.</a:t>
            </a:r>
            <a:endParaRPr sz="2400">
              <a:solidFill>
                <a:srgbClr val="191919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Google Shape;1048;g1eb8c244e0a_1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850" y="885575"/>
            <a:ext cx="2588096" cy="175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9" name="Google Shape;1049;g1eb8c244e0a_1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150" y="844475"/>
            <a:ext cx="2724400" cy="18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g1eb8c244e0a_1_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4975" y="3131171"/>
            <a:ext cx="2906575" cy="1636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1" name="Google Shape;1051;g1eb8c244e0a_1_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35599" y="3159144"/>
            <a:ext cx="2588101" cy="1580869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g1eb8c244e0a_1_53"/>
          <p:cNvSpPr/>
          <p:nvPr/>
        </p:nvSpPr>
        <p:spPr>
          <a:xfrm>
            <a:off x="0" y="122100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53" name="Google Shape;1053;g1eb8c244e0a_1_53"/>
          <p:cNvSpPr txBox="1"/>
          <p:nvPr/>
        </p:nvSpPr>
        <p:spPr>
          <a:xfrm>
            <a:off x="413350" y="204300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Ambientacion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1eb8c244e0a_1_76"/>
          <p:cNvSpPr/>
          <p:nvPr/>
        </p:nvSpPr>
        <p:spPr>
          <a:xfrm>
            <a:off x="0" y="122100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59" name="Google Shape;1059;g1eb8c244e0a_1_76"/>
          <p:cNvSpPr txBox="1"/>
          <p:nvPr/>
        </p:nvSpPr>
        <p:spPr>
          <a:xfrm>
            <a:off x="413350" y="204300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PERSONAJES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60" name="Google Shape;1060;g1eb8c244e0a_1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075" y="1306250"/>
            <a:ext cx="4105275" cy="22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g1eb8c244e0a_1_76"/>
          <p:cNvSpPr txBox="1"/>
          <p:nvPr/>
        </p:nvSpPr>
        <p:spPr>
          <a:xfrm>
            <a:off x="785450" y="1862300"/>
            <a:ext cx="30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Mulish"/>
                <a:ea typeface="Mulish"/>
                <a:cs typeface="Mulish"/>
                <a:sym typeface="Mulish"/>
              </a:rPr>
              <a:t>Clancy es el protagonista y es un personaje curioso, divertido, despreocupado.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1eb8c244e0a_1_85"/>
          <p:cNvSpPr/>
          <p:nvPr/>
        </p:nvSpPr>
        <p:spPr>
          <a:xfrm>
            <a:off x="0" y="122100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67" name="Google Shape;1067;g1eb8c244e0a_1_85"/>
          <p:cNvSpPr txBox="1"/>
          <p:nvPr/>
        </p:nvSpPr>
        <p:spPr>
          <a:xfrm>
            <a:off x="413350" y="204300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PERSONAJES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68" name="Google Shape;1068;g1eb8c244e0a_1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8925"/>
            <a:ext cx="8839200" cy="36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g1eb8c244e0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0475" y="0"/>
            <a:ext cx="91439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1eb8c244e0a_1_35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79" name="Google Shape;1079;g1eb8c244e0a_1_35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DISEÑO DEL JUEGO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80" name="Google Shape;1080;g1eb8c244e0a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9475"/>
            <a:ext cx="7993753" cy="4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1eb8c244e0a_1_109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86" name="Google Shape;1086;g1eb8c244e0a_1_109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DISEÑO DEL JUEGO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87" name="Google Shape;1087;g1eb8c244e0a_1_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9475"/>
            <a:ext cx="7641208" cy="42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1eb8c244e0a_4_19"/>
          <p:cNvSpPr/>
          <p:nvPr/>
        </p:nvSpPr>
        <p:spPr>
          <a:xfrm>
            <a:off x="0" y="216075"/>
            <a:ext cx="5733000" cy="411000"/>
          </a:xfrm>
          <a:prstGeom prst="rect">
            <a:avLst/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93" name="Google Shape;1093;g1eb8c244e0a_4_19"/>
          <p:cNvSpPr txBox="1"/>
          <p:nvPr/>
        </p:nvSpPr>
        <p:spPr>
          <a:xfrm>
            <a:off x="413350" y="298275"/>
            <a:ext cx="46032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DISEÑO DEL JUEGO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094" name="Google Shape;1094;g1eb8c244e0a_4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30" y="696175"/>
            <a:ext cx="7997125" cy="444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5" name="Google Shape;1095;g1eb8c244e0a_4_19"/>
          <p:cNvSpPr txBox="1"/>
          <p:nvPr/>
        </p:nvSpPr>
        <p:spPr>
          <a:xfrm>
            <a:off x="6883600" y="4748650"/>
            <a:ext cx="9633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Loading…</a:t>
            </a:r>
            <a:endParaRPr sz="12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ctronic Music Festival Pitch Deck by Slidesgo">
  <a:themeElements>
    <a:clrScheme name="Simple Light">
      <a:dk1>
        <a:srgbClr val="FFFFFF"/>
      </a:dk1>
      <a:lt1>
        <a:srgbClr val="55FFFF"/>
      </a:lt1>
      <a:dk2>
        <a:srgbClr val="1B0B41"/>
      </a:dk2>
      <a:lt2>
        <a:srgbClr val="4821A8"/>
      </a:lt2>
      <a:accent1>
        <a:srgbClr val="E82FDE"/>
      </a:accent1>
      <a:accent2>
        <a:srgbClr val="1F7A7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